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7"/>
  </p:notesMasterIdLst>
  <p:sldIdLst>
    <p:sldId id="279" r:id="rId3"/>
    <p:sldId id="257" r:id="rId4"/>
    <p:sldId id="264" r:id="rId5"/>
    <p:sldId id="288" r:id="rId6"/>
    <p:sldId id="265" r:id="rId7"/>
    <p:sldId id="290" r:id="rId8"/>
    <p:sldId id="292" r:id="rId9"/>
    <p:sldId id="291" r:id="rId10"/>
    <p:sldId id="298" r:id="rId11"/>
    <p:sldId id="293" r:id="rId12"/>
    <p:sldId id="295" r:id="rId13"/>
    <p:sldId id="296" r:id="rId14"/>
    <p:sldId id="297" r:id="rId15"/>
    <p:sldId id="289" r:id="rId1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50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1" d="100"/>
          <a:sy n="81" d="100"/>
        </p:scale>
        <p:origin x="-1044" y="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pitchFamily="34" charset="0"/>
                <a:cs typeface="+mn-cs"/>
              </a:defRPr>
            </a:lvl1pPr>
          </a:lstStyle>
          <a:p>
            <a:pPr>
              <a:defRPr/>
            </a:pPr>
            <a:endParaRPr lang="en-US"/>
          </a:p>
        </p:txBody>
      </p:sp>
      <p:sp>
        <p:nvSpPr>
          <p:cNvPr id="2765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pitchFamily="34" charset="0"/>
                <a:cs typeface="+mn-cs"/>
              </a:defRPr>
            </a:lvl1pPr>
          </a:lstStyle>
          <a:p>
            <a:pPr>
              <a:defRPr/>
            </a:pPr>
            <a:endParaRPr lang="en-US"/>
          </a:p>
        </p:txBody>
      </p:sp>
      <p:sp>
        <p:nvSpPr>
          <p:cNvPr id="2662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765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pitchFamily="34" charset="0"/>
                <a:cs typeface="+mn-cs"/>
              </a:defRPr>
            </a:lvl1pPr>
          </a:lstStyle>
          <a:p>
            <a:pPr>
              <a:defRPr/>
            </a:pPr>
            <a:endParaRPr lang="en-US"/>
          </a:p>
        </p:txBody>
      </p:sp>
      <p:sp>
        <p:nvSpPr>
          <p:cNvPr id="2765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pitchFamily="34" charset="0"/>
                <a:cs typeface="+mn-cs"/>
              </a:defRPr>
            </a:lvl1pPr>
          </a:lstStyle>
          <a:p>
            <a:pPr>
              <a:defRPr/>
            </a:pPr>
            <a:fld id="{B8120EDD-33F0-4E02-9A97-A3BD807C169A}" type="slidenum">
              <a:rPr lang="en-US"/>
              <a:pPr>
                <a:defRPr/>
              </a:pPr>
              <a:t>‹#›</a:t>
            </a:fld>
            <a:endParaRPr lang="en-US"/>
          </a:p>
        </p:txBody>
      </p:sp>
    </p:spTree>
    <p:extLst>
      <p:ext uri="{BB962C8B-B14F-4D97-AF65-F5344CB8AC3E}">
        <p14:creationId xmlns:p14="http://schemas.microsoft.com/office/powerpoint/2010/main" val="122744914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Pladsholder til diasbillede 1"/>
          <p:cNvSpPr>
            <a:spLocks noGrp="1" noRot="1" noChangeAspect="1" noTextEdit="1"/>
          </p:cNvSpPr>
          <p:nvPr>
            <p:ph type="sldImg"/>
          </p:nvPr>
        </p:nvSpPr>
        <p:spPr>
          <a:ln/>
        </p:spPr>
      </p:sp>
      <p:sp>
        <p:nvSpPr>
          <p:cNvPr id="27651" name="Pladsholder til noter 2"/>
          <p:cNvSpPr>
            <a:spLocks noGrp="1"/>
          </p:cNvSpPr>
          <p:nvPr>
            <p:ph type="body" idx="1"/>
          </p:nvPr>
        </p:nvSpPr>
        <p:spPr>
          <a:noFill/>
        </p:spPr>
        <p:txBody>
          <a:bodyPr/>
          <a:lstStyle/>
          <a:p>
            <a:endParaRPr lang="da-DK" smtClean="0">
              <a:latin typeface="Arial" charset="0"/>
            </a:endParaRPr>
          </a:p>
        </p:txBody>
      </p:sp>
      <p:sp>
        <p:nvSpPr>
          <p:cNvPr id="27652" name="Pladsholder til diasnummer 3"/>
          <p:cNvSpPr>
            <a:spLocks noGrp="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7A1901C-5CDD-4FAF-8688-43D55969BDA5}" type="slidenum">
              <a:rPr lang="en-US" smtClean="0"/>
              <a:pPr eaLnBrk="1" hangingPunct="1"/>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Pladsholder til diasbillede 1"/>
          <p:cNvSpPr>
            <a:spLocks noGrp="1" noRot="1" noChangeAspect="1" noTextEdit="1"/>
          </p:cNvSpPr>
          <p:nvPr>
            <p:ph type="sldImg"/>
          </p:nvPr>
        </p:nvSpPr>
        <p:spPr>
          <a:ln/>
        </p:spPr>
      </p:sp>
      <p:sp>
        <p:nvSpPr>
          <p:cNvPr id="31747" name="Pladsholder til noter 2"/>
          <p:cNvSpPr>
            <a:spLocks noGrp="1"/>
          </p:cNvSpPr>
          <p:nvPr>
            <p:ph type="body" idx="1"/>
          </p:nvPr>
        </p:nvSpPr>
        <p:spPr>
          <a:noFill/>
        </p:spPr>
        <p:txBody>
          <a:bodyPr/>
          <a:lstStyle/>
          <a:p>
            <a:endParaRPr lang="da-DK" smtClean="0">
              <a:latin typeface="Arial" charset="0"/>
            </a:endParaRPr>
          </a:p>
        </p:txBody>
      </p:sp>
      <p:sp>
        <p:nvSpPr>
          <p:cNvPr id="31748" name="Pladsholder til diasnummer 3"/>
          <p:cNvSpPr>
            <a:spLocks noGrp="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C104FAD-13CB-4954-ADFF-B8B9666D9C62}" type="slidenum">
              <a:rPr lang="en-US" smtClean="0"/>
              <a:pPr eaLnBrk="1" hangingPunct="1"/>
              <a:t>10</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Pladsholder til diasbillede 1"/>
          <p:cNvSpPr>
            <a:spLocks noGrp="1" noRot="1" noChangeAspect="1" noTextEdit="1"/>
          </p:cNvSpPr>
          <p:nvPr>
            <p:ph type="sldImg"/>
          </p:nvPr>
        </p:nvSpPr>
        <p:spPr>
          <a:ln/>
        </p:spPr>
      </p:sp>
      <p:sp>
        <p:nvSpPr>
          <p:cNvPr id="31747" name="Pladsholder til noter 2"/>
          <p:cNvSpPr>
            <a:spLocks noGrp="1"/>
          </p:cNvSpPr>
          <p:nvPr>
            <p:ph type="body" idx="1"/>
          </p:nvPr>
        </p:nvSpPr>
        <p:spPr>
          <a:noFill/>
        </p:spPr>
        <p:txBody>
          <a:bodyPr/>
          <a:lstStyle/>
          <a:p>
            <a:endParaRPr lang="da-DK" smtClean="0">
              <a:latin typeface="Arial" charset="0"/>
            </a:endParaRPr>
          </a:p>
        </p:txBody>
      </p:sp>
      <p:sp>
        <p:nvSpPr>
          <p:cNvPr id="31748" name="Pladsholder til diasnummer 3"/>
          <p:cNvSpPr>
            <a:spLocks noGrp="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C104FAD-13CB-4954-ADFF-B8B9666D9C62}" type="slidenum">
              <a:rPr lang="en-US" smtClean="0"/>
              <a:pPr eaLnBrk="1" hangingPunct="1"/>
              <a:t>11</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Pladsholder til diasbillede 1"/>
          <p:cNvSpPr>
            <a:spLocks noGrp="1" noRot="1" noChangeAspect="1" noTextEdit="1"/>
          </p:cNvSpPr>
          <p:nvPr>
            <p:ph type="sldImg"/>
          </p:nvPr>
        </p:nvSpPr>
        <p:spPr>
          <a:ln/>
        </p:spPr>
      </p:sp>
      <p:sp>
        <p:nvSpPr>
          <p:cNvPr id="31747" name="Pladsholder til noter 2"/>
          <p:cNvSpPr>
            <a:spLocks noGrp="1"/>
          </p:cNvSpPr>
          <p:nvPr>
            <p:ph type="body" idx="1"/>
          </p:nvPr>
        </p:nvSpPr>
        <p:spPr>
          <a:noFill/>
        </p:spPr>
        <p:txBody>
          <a:bodyPr/>
          <a:lstStyle/>
          <a:p>
            <a:endParaRPr lang="da-DK" smtClean="0">
              <a:latin typeface="Arial" charset="0"/>
            </a:endParaRPr>
          </a:p>
        </p:txBody>
      </p:sp>
      <p:sp>
        <p:nvSpPr>
          <p:cNvPr id="31748" name="Pladsholder til diasnummer 3"/>
          <p:cNvSpPr>
            <a:spLocks noGrp="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C104FAD-13CB-4954-ADFF-B8B9666D9C62}" type="slidenum">
              <a:rPr lang="en-US" smtClean="0"/>
              <a:pPr eaLnBrk="1" hangingPunct="1"/>
              <a:t>12</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Pladsholder til diasbillede 1"/>
          <p:cNvSpPr>
            <a:spLocks noGrp="1" noRot="1" noChangeAspect="1" noTextEdit="1"/>
          </p:cNvSpPr>
          <p:nvPr>
            <p:ph type="sldImg"/>
          </p:nvPr>
        </p:nvSpPr>
        <p:spPr>
          <a:ln/>
        </p:spPr>
      </p:sp>
      <p:sp>
        <p:nvSpPr>
          <p:cNvPr id="31747" name="Pladsholder til noter 2"/>
          <p:cNvSpPr>
            <a:spLocks noGrp="1"/>
          </p:cNvSpPr>
          <p:nvPr>
            <p:ph type="body" idx="1"/>
          </p:nvPr>
        </p:nvSpPr>
        <p:spPr>
          <a:noFill/>
        </p:spPr>
        <p:txBody>
          <a:bodyPr/>
          <a:lstStyle/>
          <a:p>
            <a:endParaRPr lang="da-DK" smtClean="0">
              <a:latin typeface="Arial" charset="0"/>
            </a:endParaRPr>
          </a:p>
        </p:txBody>
      </p:sp>
      <p:sp>
        <p:nvSpPr>
          <p:cNvPr id="31748" name="Pladsholder til diasnummer 3"/>
          <p:cNvSpPr>
            <a:spLocks noGrp="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C104FAD-13CB-4954-ADFF-B8B9666D9C62}" type="slidenum">
              <a:rPr lang="en-US" smtClean="0"/>
              <a:pPr eaLnBrk="1" hangingPunct="1"/>
              <a:t>13</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Pladsholder til diasbillede 1"/>
          <p:cNvSpPr>
            <a:spLocks noGrp="1" noRot="1" noChangeAspect="1" noTextEdit="1"/>
          </p:cNvSpPr>
          <p:nvPr>
            <p:ph type="sldImg"/>
          </p:nvPr>
        </p:nvSpPr>
        <p:spPr>
          <a:ln/>
        </p:spPr>
      </p:sp>
      <p:sp>
        <p:nvSpPr>
          <p:cNvPr id="31747" name="Pladsholder til noter 2"/>
          <p:cNvSpPr>
            <a:spLocks noGrp="1"/>
          </p:cNvSpPr>
          <p:nvPr>
            <p:ph type="body" idx="1"/>
          </p:nvPr>
        </p:nvSpPr>
        <p:spPr>
          <a:noFill/>
        </p:spPr>
        <p:txBody>
          <a:bodyPr/>
          <a:lstStyle/>
          <a:p>
            <a:endParaRPr lang="da-DK" smtClean="0">
              <a:latin typeface="Arial" charset="0"/>
            </a:endParaRPr>
          </a:p>
        </p:txBody>
      </p:sp>
      <p:sp>
        <p:nvSpPr>
          <p:cNvPr id="31748" name="Pladsholder til diasnummer 3"/>
          <p:cNvSpPr>
            <a:spLocks noGrp="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C104FAD-13CB-4954-ADFF-B8B9666D9C62}" type="slidenum">
              <a:rPr lang="en-US" smtClean="0"/>
              <a:pPr eaLnBrk="1" hangingPunct="1"/>
              <a:t>14</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Pladsholder til diasbillede 1"/>
          <p:cNvSpPr>
            <a:spLocks noGrp="1" noRot="1" noChangeAspect="1" noTextEdit="1"/>
          </p:cNvSpPr>
          <p:nvPr>
            <p:ph type="sldImg"/>
          </p:nvPr>
        </p:nvSpPr>
        <p:spPr>
          <a:ln/>
        </p:spPr>
      </p:sp>
      <p:sp>
        <p:nvSpPr>
          <p:cNvPr id="28675" name="Pladsholder til noter 2"/>
          <p:cNvSpPr>
            <a:spLocks noGrp="1"/>
          </p:cNvSpPr>
          <p:nvPr>
            <p:ph type="body" idx="1"/>
          </p:nvPr>
        </p:nvSpPr>
        <p:spPr>
          <a:noFill/>
        </p:spPr>
        <p:txBody>
          <a:bodyPr/>
          <a:lstStyle/>
          <a:p>
            <a:endParaRPr lang="da-DK" smtClean="0">
              <a:latin typeface="Arial" charset="0"/>
            </a:endParaRPr>
          </a:p>
        </p:txBody>
      </p:sp>
      <p:sp>
        <p:nvSpPr>
          <p:cNvPr id="28676" name="Pladsholder til diasnummer 3"/>
          <p:cNvSpPr>
            <a:spLocks noGrp="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3AC9390-0583-41F9-BD4D-EB699C8D3268}" type="slidenum">
              <a:rPr lang="en-US" smtClean="0"/>
              <a:pPr eaLnBrk="1" hangingPunct="1"/>
              <a:t>2</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Pladsholder til diasbillede 1"/>
          <p:cNvSpPr>
            <a:spLocks noGrp="1" noRot="1" noChangeAspect="1" noTextEdit="1"/>
          </p:cNvSpPr>
          <p:nvPr>
            <p:ph type="sldImg"/>
          </p:nvPr>
        </p:nvSpPr>
        <p:spPr>
          <a:ln/>
        </p:spPr>
      </p:sp>
      <p:sp>
        <p:nvSpPr>
          <p:cNvPr id="30723" name="Pladsholder til noter 2"/>
          <p:cNvSpPr>
            <a:spLocks noGrp="1"/>
          </p:cNvSpPr>
          <p:nvPr>
            <p:ph type="body" idx="1"/>
          </p:nvPr>
        </p:nvSpPr>
        <p:spPr>
          <a:noFill/>
        </p:spPr>
        <p:txBody>
          <a:bodyPr/>
          <a:lstStyle/>
          <a:p>
            <a:endParaRPr lang="da-DK" smtClean="0">
              <a:latin typeface="Arial" charset="0"/>
            </a:endParaRPr>
          </a:p>
        </p:txBody>
      </p:sp>
      <p:sp>
        <p:nvSpPr>
          <p:cNvPr id="30724" name="Pladsholder til diasnummer 3"/>
          <p:cNvSpPr>
            <a:spLocks noGrp="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8FB8CE1-C9A9-4512-A8B4-AC0A872A9E6B}" type="slidenum">
              <a:rPr lang="en-US" smtClean="0"/>
              <a:pPr eaLnBrk="1" hangingPunct="1"/>
              <a:t>3</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Pladsholder til diasbillede 1"/>
          <p:cNvSpPr>
            <a:spLocks noGrp="1" noRot="1" noChangeAspect="1" noTextEdit="1"/>
          </p:cNvSpPr>
          <p:nvPr>
            <p:ph type="sldImg"/>
          </p:nvPr>
        </p:nvSpPr>
        <p:spPr>
          <a:ln/>
        </p:spPr>
      </p:sp>
      <p:sp>
        <p:nvSpPr>
          <p:cNvPr id="30723" name="Pladsholder til noter 2"/>
          <p:cNvSpPr>
            <a:spLocks noGrp="1"/>
          </p:cNvSpPr>
          <p:nvPr>
            <p:ph type="body" idx="1"/>
          </p:nvPr>
        </p:nvSpPr>
        <p:spPr>
          <a:noFill/>
        </p:spPr>
        <p:txBody>
          <a:bodyPr/>
          <a:lstStyle/>
          <a:p>
            <a:endParaRPr lang="da-DK" smtClean="0">
              <a:latin typeface="Arial" charset="0"/>
            </a:endParaRPr>
          </a:p>
        </p:txBody>
      </p:sp>
      <p:sp>
        <p:nvSpPr>
          <p:cNvPr id="30724" name="Pladsholder til diasnummer 3"/>
          <p:cNvSpPr>
            <a:spLocks noGrp="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8FB8CE1-C9A9-4512-A8B4-AC0A872A9E6B}" type="slidenum">
              <a:rPr lang="en-US" smtClean="0"/>
              <a:pPr eaLnBrk="1" hangingPunct="1"/>
              <a:t>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Pladsholder til diasbillede 1"/>
          <p:cNvSpPr>
            <a:spLocks noGrp="1" noRot="1" noChangeAspect="1" noTextEdit="1"/>
          </p:cNvSpPr>
          <p:nvPr>
            <p:ph type="sldImg"/>
          </p:nvPr>
        </p:nvSpPr>
        <p:spPr>
          <a:ln/>
        </p:spPr>
      </p:sp>
      <p:sp>
        <p:nvSpPr>
          <p:cNvPr id="31747" name="Pladsholder til noter 2"/>
          <p:cNvSpPr>
            <a:spLocks noGrp="1"/>
          </p:cNvSpPr>
          <p:nvPr>
            <p:ph type="body" idx="1"/>
          </p:nvPr>
        </p:nvSpPr>
        <p:spPr>
          <a:noFill/>
        </p:spPr>
        <p:txBody>
          <a:bodyPr/>
          <a:lstStyle/>
          <a:p>
            <a:endParaRPr lang="da-DK" smtClean="0">
              <a:latin typeface="Arial" charset="0"/>
            </a:endParaRPr>
          </a:p>
        </p:txBody>
      </p:sp>
      <p:sp>
        <p:nvSpPr>
          <p:cNvPr id="31748" name="Pladsholder til diasnummer 3"/>
          <p:cNvSpPr>
            <a:spLocks noGrp="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C104FAD-13CB-4954-ADFF-B8B9666D9C62}" type="slidenum">
              <a:rPr lang="en-US" smtClean="0"/>
              <a:pPr eaLnBrk="1" hangingPunct="1"/>
              <a:t>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Pladsholder til diasbillede 1"/>
          <p:cNvSpPr>
            <a:spLocks noGrp="1" noRot="1" noChangeAspect="1" noTextEdit="1"/>
          </p:cNvSpPr>
          <p:nvPr>
            <p:ph type="sldImg"/>
          </p:nvPr>
        </p:nvSpPr>
        <p:spPr>
          <a:ln/>
        </p:spPr>
      </p:sp>
      <p:sp>
        <p:nvSpPr>
          <p:cNvPr id="31747" name="Pladsholder til noter 2"/>
          <p:cNvSpPr>
            <a:spLocks noGrp="1"/>
          </p:cNvSpPr>
          <p:nvPr>
            <p:ph type="body" idx="1"/>
          </p:nvPr>
        </p:nvSpPr>
        <p:spPr>
          <a:noFill/>
        </p:spPr>
        <p:txBody>
          <a:bodyPr/>
          <a:lstStyle/>
          <a:p>
            <a:endParaRPr lang="da-DK" smtClean="0">
              <a:latin typeface="Arial" charset="0"/>
            </a:endParaRPr>
          </a:p>
        </p:txBody>
      </p:sp>
      <p:sp>
        <p:nvSpPr>
          <p:cNvPr id="31748" name="Pladsholder til diasnummer 3"/>
          <p:cNvSpPr>
            <a:spLocks noGrp="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C104FAD-13CB-4954-ADFF-B8B9666D9C62}" type="slidenum">
              <a:rPr lang="en-US" smtClean="0"/>
              <a:pPr eaLnBrk="1" hangingPunct="1"/>
              <a:t>6</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Pladsholder til diasbillede 1"/>
          <p:cNvSpPr>
            <a:spLocks noGrp="1" noRot="1" noChangeAspect="1" noTextEdit="1"/>
          </p:cNvSpPr>
          <p:nvPr>
            <p:ph type="sldImg"/>
          </p:nvPr>
        </p:nvSpPr>
        <p:spPr>
          <a:ln/>
        </p:spPr>
      </p:sp>
      <p:sp>
        <p:nvSpPr>
          <p:cNvPr id="31747" name="Pladsholder til noter 2"/>
          <p:cNvSpPr>
            <a:spLocks noGrp="1"/>
          </p:cNvSpPr>
          <p:nvPr>
            <p:ph type="body" idx="1"/>
          </p:nvPr>
        </p:nvSpPr>
        <p:spPr>
          <a:noFill/>
        </p:spPr>
        <p:txBody>
          <a:bodyPr/>
          <a:lstStyle/>
          <a:p>
            <a:endParaRPr lang="da-DK" smtClean="0">
              <a:latin typeface="Arial" charset="0"/>
            </a:endParaRPr>
          </a:p>
        </p:txBody>
      </p:sp>
      <p:sp>
        <p:nvSpPr>
          <p:cNvPr id="31748" name="Pladsholder til diasnummer 3"/>
          <p:cNvSpPr>
            <a:spLocks noGrp="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C104FAD-13CB-4954-ADFF-B8B9666D9C62}" type="slidenum">
              <a:rPr lang="en-US" smtClean="0"/>
              <a:pPr eaLnBrk="1" hangingPunct="1"/>
              <a:t>7</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Pladsholder til diasbillede 1"/>
          <p:cNvSpPr>
            <a:spLocks noGrp="1" noRot="1" noChangeAspect="1" noTextEdit="1"/>
          </p:cNvSpPr>
          <p:nvPr>
            <p:ph type="sldImg"/>
          </p:nvPr>
        </p:nvSpPr>
        <p:spPr>
          <a:ln/>
        </p:spPr>
      </p:sp>
      <p:sp>
        <p:nvSpPr>
          <p:cNvPr id="31747" name="Pladsholder til noter 2"/>
          <p:cNvSpPr>
            <a:spLocks noGrp="1"/>
          </p:cNvSpPr>
          <p:nvPr>
            <p:ph type="body" idx="1"/>
          </p:nvPr>
        </p:nvSpPr>
        <p:spPr>
          <a:noFill/>
        </p:spPr>
        <p:txBody>
          <a:bodyPr/>
          <a:lstStyle/>
          <a:p>
            <a:endParaRPr lang="da-DK" smtClean="0">
              <a:latin typeface="Arial" charset="0"/>
            </a:endParaRPr>
          </a:p>
        </p:txBody>
      </p:sp>
      <p:sp>
        <p:nvSpPr>
          <p:cNvPr id="31748" name="Pladsholder til diasnummer 3"/>
          <p:cNvSpPr>
            <a:spLocks noGrp="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C104FAD-13CB-4954-ADFF-B8B9666D9C62}" type="slidenum">
              <a:rPr lang="en-US" smtClean="0"/>
              <a:pPr eaLnBrk="1" hangingPunct="1"/>
              <a:t>8</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Pladsholder til diasbillede 1"/>
          <p:cNvSpPr>
            <a:spLocks noGrp="1" noRot="1" noChangeAspect="1" noTextEdit="1"/>
          </p:cNvSpPr>
          <p:nvPr>
            <p:ph type="sldImg"/>
          </p:nvPr>
        </p:nvSpPr>
        <p:spPr>
          <a:ln/>
        </p:spPr>
      </p:sp>
      <p:sp>
        <p:nvSpPr>
          <p:cNvPr id="31747" name="Pladsholder til noter 2"/>
          <p:cNvSpPr>
            <a:spLocks noGrp="1"/>
          </p:cNvSpPr>
          <p:nvPr>
            <p:ph type="body" idx="1"/>
          </p:nvPr>
        </p:nvSpPr>
        <p:spPr>
          <a:noFill/>
        </p:spPr>
        <p:txBody>
          <a:bodyPr/>
          <a:lstStyle/>
          <a:p>
            <a:endParaRPr lang="da-DK" smtClean="0">
              <a:latin typeface="Arial" charset="0"/>
            </a:endParaRPr>
          </a:p>
        </p:txBody>
      </p:sp>
      <p:sp>
        <p:nvSpPr>
          <p:cNvPr id="31748" name="Pladsholder til diasnummer 3"/>
          <p:cNvSpPr>
            <a:spLocks noGrp="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C104FAD-13CB-4954-ADFF-B8B9666D9C62}" type="slidenum">
              <a:rPr lang="en-US" smtClean="0"/>
              <a:pPr eaLnBrk="1" hangingPunct="1"/>
              <a:t>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a-DK" smtClean="0"/>
              <a:t>Klik for at redigere i master</a:t>
            </a:r>
            <a:endParaRPr lang="da-DK"/>
          </a:p>
        </p:txBody>
      </p:sp>
      <p:sp>
        <p:nvSpPr>
          <p:cNvPr id="3" name="U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a-DK" smtClean="0"/>
              <a:t>Klik for at redigere i master</a:t>
            </a:r>
            <a:endParaRPr lang="da-DK"/>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C99D157-9703-4468-BA19-F67127C449D9}" type="slidenum">
              <a:rPr lang="en-US"/>
              <a:pPr>
                <a:defRPr/>
              </a:pPr>
              <a:t>‹#›</a:t>
            </a:fld>
            <a:endParaRPr lang="en-US"/>
          </a:p>
        </p:txBody>
      </p:sp>
    </p:spTree>
    <p:extLst>
      <p:ext uri="{BB962C8B-B14F-4D97-AF65-F5344CB8AC3E}">
        <p14:creationId xmlns:p14="http://schemas.microsoft.com/office/powerpoint/2010/main" val="4912705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lodret titel 2"/>
          <p:cNvSpPr>
            <a:spLocks noGrp="1"/>
          </p:cNvSpPr>
          <p:nvPr>
            <p:ph type="body" orient="vert" idx="1"/>
          </p:nvPr>
        </p:nvSpPr>
        <p:spPr/>
        <p:txBody>
          <a:bodyPr vert="eaVert"/>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2005E76-42F5-4863-B69C-961B7D6EF22E}" type="slidenum">
              <a:rPr lang="en-US"/>
              <a:pPr>
                <a:defRPr/>
              </a:pPr>
              <a:t>‹#›</a:t>
            </a:fld>
            <a:endParaRPr lang="en-US"/>
          </a:p>
        </p:txBody>
      </p:sp>
    </p:spTree>
    <p:extLst>
      <p:ext uri="{BB962C8B-B14F-4D97-AF65-F5344CB8AC3E}">
        <p14:creationId xmlns:p14="http://schemas.microsoft.com/office/powerpoint/2010/main" val="15451922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29400" y="274638"/>
            <a:ext cx="2057400" cy="5851525"/>
          </a:xfrm>
        </p:spPr>
        <p:txBody>
          <a:bodyPr vert="eaVert"/>
          <a:lstStyle/>
          <a:p>
            <a:r>
              <a:rPr lang="da-DK" smtClean="0"/>
              <a:t>Klik for at redigere i master</a:t>
            </a:r>
            <a:endParaRPr lang="da-DK"/>
          </a:p>
        </p:txBody>
      </p:sp>
      <p:sp>
        <p:nvSpPr>
          <p:cNvPr id="3" name="Pladsholder til lodret titel 2"/>
          <p:cNvSpPr>
            <a:spLocks noGrp="1"/>
          </p:cNvSpPr>
          <p:nvPr>
            <p:ph type="body" orient="vert" idx="1"/>
          </p:nvPr>
        </p:nvSpPr>
        <p:spPr>
          <a:xfrm>
            <a:off x="457200" y="274638"/>
            <a:ext cx="6019800" cy="5851525"/>
          </a:xfrm>
        </p:spPr>
        <p:txBody>
          <a:bodyPr vert="eaVert"/>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16EF264-8B10-43E8-AADB-6EA4FBF4A24B}" type="slidenum">
              <a:rPr lang="en-US"/>
              <a:pPr>
                <a:defRPr/>
              </a:pPr>
              <a:t>‹#›</a:t>
            </a:fld>
            <a:endParaRPr lang="en-US"/>
          </a:p>
        </p:txBody>
      </p:sp>
    </p:spTree>
    <p:extLst>
      <p:ext uri="{BB962C8B-B14F-4D97-AF65-F5344CB8AC3E}">
        <p14:creationId xmlns:p14="http://schemas.microsoft.com/office/powerpoint/2010/main" val="42094482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a-DK" smtClean="0"/>
              <a:t>Klik for at redigere titeltypografi i masteren</a:t>
            </a:r>
            <a:endParaRPr lang="da-DK"/>
          </a:p>
        </p:txBody>
      </p:sp>
      <p:sp>
        <p:nvSpPr>
          <p:cNvPr id="3" name="U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a-DK" smtClean="0"/>
              <a:t>Klik for at redigere undertiteltypografien i masteren</a:t>
            </a:r>
            <a:endParaRPr lang="da-DK"/>
          </a:p>
        </p:txBody>
      </p:sp>
      <p:sp>
        <p:nvSpPr>
          <p:cNvPr id="4" name="Pladsholder til diasnummer 3"/>
          <p:cNvSpPr>
            <a:spLocks noGrp="1"/>
          </p:cNvSpPr>
          <p:nvPr>
            <p:ph type="sldNum" sz="quarter" idx="10"/>
          </p:nvPr>
        </p:nvSpPr>
        <p:spPr/>
        <p:txBody>
          <a:bodyPr/>
          <a:lstStyle>
            <a:lvl1pPr eaLnBrk="1" hangingPunct="1">
              <a:defRPr/>
            </a:lvl1pPr>
          </a:lstStyle>
          <a:p>
            <a:pPr>
              <a:defRPr/>
            </a:pPr>
            <a:fld id="{F8CB6F7F-CCB6-465B-84AF-E4BF447E905F}" type="slidenum">
              <a:rPr lang="da-DK"/>
              <a:pPr>
                <a:defRPr/>
              </a:pPr>
              <a:t>‹#›</a:t>
            </a:fld>
            <a:endParaRPr lang="da-DK"/>
          </a:p>
        </p:txBody>
      </p:sp>
    </p:spTree>
    <p:extLst>
      <p:ext uri="{BB962C8B-B14F-4D97-AF65-F5344CB8AC3E}">
        <p14:creationId xmlns:p14="http://schemas.microsoft.com/office/powerpoint/2010/main" val="28963843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indhold 2"/>
          <p:cNvSpPr>
            <a:spLocks noGrp="1"/>
          </p:cNvSpPr>
          <p:nvPr>
            <p:ph idx="1"/>
          </p:nvPr>
        </p:nvSpPr>
        <p:spPr/>
        <p:txBody>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iasnummer 3"/>
          <p:cNvSpPr>
            <a:spLocks noGrp="1"/>
          </p:cNvSpPr>
          <p:nvPr>
            <p:ph type="sldNum" sz="quarter" idx="10"/>
          </p:nvPr>
        </p:nvSpPr>
        <p:spPr/>
        <p:txBody>
          <a:bodyPr/>
          <a:lstStyle>
            <a:lvl1pPr eaLnBrk="1" hangingPunct="1">
              <a:defRPr/>
            </a:lvl1pPr>
          </a:lstStyle>
          <a:p>
            <a:pPr>
              <a:defRPr/>
            </a:pPr>
            <a:fld id="{73FBC98D-29AC-4A7A-82A7-1FD41236B7E7}" type="slidenum">
              <a:rPr lang="da-DK"/>
              <a:pPr>
                <a:defRPr/>
              </a:pPr>
              <a:t>‹#›</a:t>
            </a:fld>
            <a:endParaRPr lang="da-DK"/>
          </a:p>
        </p:txBody>
      </p:sp>
    </p:spTree>
    <p:extLst>
      <p:ext uri="{BB962C8B-B14F-4D97-AF65-F5344CB8AC3E}">
        <p14:creationId xmlns:p14="http://schemas.microsoft.com/office/powerpoint/2010/main" val="9834767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a-DK" smtClean="0"/>
              <a:t>Klik for at redigere titeltypografi i masteren</a:t>
            </a:r>
            <a:endParaRPr lang="da-DK"/>
          </a:p>
        </p:txBody>
      </p:sp>
      <p:sp>
        <p:nvSpPr>
          <p:cNvPr id="3" name="Pladsholder til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a-DK" smtClean="0"/>
              <a:t>Klik for at redigere typografi i masteren</a:t>
            </a:r>
          </a:p>
        </p:txBody>
      </p:sp>
      <p:sp>
        <p:nvSpPr>
          <p:cNvPr id="4" name="Pladsholder til diasnummer 3"/>
          <p:cNvSpPr>
            <a:spLocks noGrp="1"/>
          </p:cNvSpPr>
          <p:nvPr>
            <p:ph type="sldNum" sz="quarter" idx="10"/>
          </p:nvPr>
        </p:nvSpPr>
        <p:spPr/>
        <p:txBody>
          <a:bodyPr/>
          <a:lstStyle>
            <a:lvl1pPr eaLnBrk="1" hangingPunct="1">
              <a:defRPr/>
            </a:lvl1pPr>
          </a:lstStyle>
          <a:p>
            <a:pPr>
              <a:defRPr/>
            </a:pPr>
            <a:fld id="{AB76F92B-3CAF-4EA9-8DC8-BF6B76BF2552}" type="slidenum">
              <a:rPr lang="da-DK"/>
              <a:pPr>
                <a:defRPr/>
              </a:pPr>
              <a:t>‹#›</a:t>
            </a:fld>
            <a:endParaRPr lang="da-DK"/>
          </a:p>
        </p:txBody>
      </p:sp>
    </p:spTree>
    <p:extLst>
      <p:ext uri="{BB962C8B-B14F-4D97-AF65-F5344CB8AC3E}">
        <p14:creationId xmlns:p14="http://schemas.microsoft.com/office/powerpoint/2010/main" val="35176066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indhold 2"/>
          <p:cNvSpPr>
            <a:spLocks noGrp="1"/>
          </p:cNvSpPr>
          <p:nvPr>
            <p:ph sz="half" idx="1"/>
          </p:nvPr>
        </p:nvSpPr>
        <p:spPr>
          <a:xfrm>
            <a:off x="1371600" y="1981200"/>
            <a:ext cx="34671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4991100" y="1981200"/>
            <a:ext cx="34671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diasnummer 4"/>
          <p:cNvSpPr>
            <a:spLocks noGrp="1"/>
          </p:cNvSpPr>
          <p:nvPr>
            <p:ph type="sldNum" sz="quarter" idx="10"/>
          </p:nvPr>
        </p:nvSpPr>
        <p:spPr/>
        <p:txBody>
          <a:bodyPr/>
          <a:lstStyle>
            <a:lvl1pPr eaLnBrk="1" hangingPunct="1">
              <a:defRPr/>
            </a:lvl1pPr>
          </a:lstStyle>
          <a:p>
            <a:pPr>
              <a:defRPr/>
            </a:pPr>
            <a:fld id="{21AC44D3-9EED-452D-9BDE-0A5876A5C349}" type="slidenum">
              <a:rPr lang="da-DK"/>
              <a:pPr>
                <a:defRPr/>
              </a:pPr>
              <a:t>‹#›</a:t>
            </a:fld>
            <a:endParaRPr lang="da-DK"/>
          </a:p>
        </p:txBody>
      </p:sp>
    </p:spTree>
    <p:extLst>
      <p:ext uri="{BB962C8B-B14F-4D97-AF65-F5344CB8AC3E}">
        <p14:creationId xmlns:p14="http://schemas.microsoft.com/office/powerpoint/2010/main" val="24464422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a-DK" smtClean="0"/>
              <a:t>Klik for at redigere titeltypografi i masteren</a:t>
            </a:r>
            <a:endParaRPr lang="da-DK"/>
          </a:p>
        </p:txBody>
      </p:sp>
      <p:sp>
        <p:nvSpPr>
          <p:cNvPr id="3" name="Pladsholder til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typografi i masteren</a:t>
            </a:r>
          </a:p>
        </p:txBody>
      </p:sp>
      <p:sp>
        <p:nvSpPr>
          <p:cNvPr id="4" name="Pladsholder til ind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typografi i masteren</a:t>
            </a:r>
          </a:p>
        </p:txBody>
      </p:sp>
      <p:sp>
        <p:nvSpPr>
          <p:cNvPr id="6" name="Pladsholder til ind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7" name="Pladsholder til diasnummer 6"/>
          <p:cNvSpPr>
            <a:spLocks noGrp="1"/>
          </p:cNvSpPr>
          <p:nvPr>
            <p:ph type="sldNum" sz="quarter" idx="10"/>
          </p:nvPr>
        </p:nvSpPr>
        <p:spPr/>
        <p:txBody>
          <a:bodyPr/>
          <a:lstStyle>
            <a:lvl1pPr eaLnBrk="1" hangingPunct="1">
              <a:defRPr/>
            </a:lvl1pPr>
          </a:lstStyle>
          <a:p>
            <a:pPr>
              <a:defRPr/>
            </a:pPr>
            <a:fld id="{D15A89D6-518C-46A6-9AF7-2475821D4133}" type="slidenum">
              <a:rPr lang="da-DK"/>
              <a:pPr>
                <a:defRPr/>
              </a:pPr>
              <a:t>‹#›</a:t>
            </a:fld>
            <a:endParaRPr lang="da-DK"/>
          </a:p>
        </p:txBody>
      </p:sp>
    </p:spTree>
    <p:extLst>
      <p:ext uri="{BB962C8B-B14F-4D97-AF65-F5344CB8AC3E}">
        <p14:creationId xmlns:p14="http://schemas.microsoft.com/office/powerpoint/2010/main" val="33480624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Klik for at redigere titeltypografi i masteren</a:t>
            </a:r>
            <a:endParaRPr lang="da-DK" dirty="0"/>
          </a:p>
        </p:txBody>
      </p:sp>
      <p:sp>
        <p:nvSpPr>
          <p:cNvPr id="3" name="Pladsholder til diasnummer 2"/>
          <p:cNvSpPr>
            <a:spLocks noGrp="1"/>
          </p:cNvSpPr>
          <p:nvPr>
            <p:ph type="sldNum" sz="quarter" idx="10"/>
          </p:nvPr>
        </p:nvSpPr>
        <p:spPr/>
        <p:txBody>
          <a:bodyPr/>
          <a:lstStyle>
            <a:lvl1pPr eaLnBrk="1" hangingPunct="1">
              <a:defRPr/>
            </a:lvl1pPr>
          </a:lstStyle>
          <a:p>
            <a:pPr>
              <a:defRPr/>
            </a:pPr>
            <a:fld id="{34D8D5F2-C993-4C8E-8DD9-38646D27B091}" type="slidenum">
              <a:rPr lang="da-DK"/>
              <a:pPr>
                <a:defRPr/>
              </a:pPr>
              <a:t>‹#›</a:t>
            </a:fld>
            <a:endParaRPr lang="da-DK" dirty="0"/>
          </a:p>
        </p:txBody>
      </p:sp>
    </p:spTree>
    <p:extLst>
      <p:ext uri="{BB962C8B-B14F-4D97-AF65-F5344CB8AC3E}">
        <p14:creationId xmlns:p14="http://schemas.microsoft.com/office/powerpoint/2010/main" val="20817676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dsholder til diasnummer 1"/>
          <p:cNvSpPr>
            <a:spLocks noGrp="1"/>
          </p:cNvSpPr>
          <p:nvPr>
            <p:ph type="sldNum" sz="quarter" idx="10"/>
          </p:nvPr>
        </p:nvSpPr>
        <p:spPr/>
        <p:txBody>
          <a:bodyPr/>
          <a:lstStyle>
            <a:lvl1pPr eaLnBrk="1" hangingPunct="1">
              <a:defRPr/>
            </a:lvl1pPr>
          </a:lstStyle>
          <a:p>
            <a:pPr>
              <a:defRPr/>
            </a:pPr>
            <a:fld id="{023BC5E3-F5D0-4BB1-B07D-BDEF319C8178}" type="slidenum">
              <a:rPr lang="da-DK"/>
              <a:pPr>
                <a:defRPr/>
              </a:pPr>
              <a:t>‹#›</a:t>
            </a:fld>
            <a:endParaRPr lang="da-DK"/>
          </a:p>
        </p:txBody>
      </p:sp>
    </p:spTree>
    <p:extLst>
      <p:ext uri="{BB962C8B-B14F-4D97-AF65-F5344CB8AC3E}">
        <p14:creationId xmlns:p14="http://schemas.microsoft.com/office/powerpoint/2010/main" val="17768140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a-DK" smtClean="0"/>
              <a:t>Klik for at redigere titeltypografi i masteren</a:t>
            </a:r>
            <a:endParaRPr lang="da-DK"/>
          </a:p>
        </p:txBody>
      </p:sp>
      <p:sp>
        <p:nvSpPr>
          <p:cNvPr id="3" name="Pladsholder til ind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dirty="0" smtClean="0"/>
              <a:t>Klik for at redigere typografi i masteren</a:t>
            </a:r>
          </a:p>
        </p:txBody>
      </p:sp>
      <p:sp>
        <p:nvSpPr>
          <p:cNvPr id="5" name="Pladsholder til diasnummer 4"/>
          <p:cNvSpPr>
            <a:spLocks noGrp="1"/>
          </p:cNvSpPr>
          <p:nvPr>
            <p:ph type="sldNum" sz="quarter" idx="10"/>
          </p:nvPr>
        </p:nvSpPr>
        <p:spPr/>
        <p:txBody>
          <a:bodyPr/>
          <a:lstStyle>
            <a:lvl1pPr eaLnBrk="1" hangingPunct="1">
              <a:defRPr/>
            </a:lvl1pPr>
          </a:lstStyle>
          <a:p>
            <a:pPr>
              <a:defRPr/>
            </a:pPr>
            <a:fld id="{3939365F-E734-4746-AA01-5EC92AE7447B}" type="slidenum">
              <a:rPr lang="da-DK"/>
              <a:pPr>
                <a:defRPr/>
              </a:pPr>
              <a:t>‹#›</a:t>
            </a:fld>
            <a:endParaRPr lang="da-DK"/>
          </a:p>
        </p:txBody>
      </p:sp>
    </p:spTree>
    <p:extLst>
      <p:ext uri="{BB962C8B-B14F-4D97-AF65-F5344CB8AC3E}">
        <p14:creationId xmlns:p14="http://schemas.microsoft.com/office/powerpoint/2010/main" val="11448072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indhold 2"/>
          <p:cNvSpPr>
            <a:spLocks noGrp="1"/>
          </p:cNvSpPr>
          <p:nvPr>
            <p:ph idx="1"/>
          </p:nvPr>
        </p:nvSpPr>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0FC133E-00D6-4BAE-A791-DF366F124B95}" type="slidenum">
              <a:rPr lang="en-US"/>
              <a:pPr>
                <a:defRPr/>
              </a:pPr>
              <a:t>‹#›</a:t>
            </a:fld>
            <a:endParaRPr lang="en-US"/>
          </a:p>
        </p:txBody>
      </p:sp>
    </p:spTree>
    <p:extLst>
      <p:ext uri="{BB962C8B-B14F-4D97-AF65-F5344CB8AC3E}">
        <p14:creationId xmlns:p14="http://schemas.microsoft.com/office/powerpoint/2010/main" val="34874670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a-DK" smtClean="0"/>
              <a:t>Klik for at redigere titeltypografi i masteren</a:t>
            </a:r>
            <a:endParaRPr lang="da-DK"/>
          </a:p>
        </p:txBody>
      </p:sp>
      <p:sp>
        <p:nvSpPr>
          <p:cNvPr id="3" name="Pladsholder til bille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a-DK" noProof="0"/>
          </a:p>
        </p:txBody>
      </p:sp>
      <p:sp>
        <p:nvSpPr>
          <p:cNvPr id="4"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typografi i masteren</a:t>
            </a:r>
          </a:p>
        </p:txBody>
      </p:sp>
      <p:sp>
        <p:nvSpPr>
          <p:cNvPr id="5" name="Pladsholder til diasnummer 4"/>
          <p:cNvSpPr>
            <a:spLocks noGrp="1"/>
          </p:cNvSpPr>
          <p:nvPr>
            <p:ph type="sldNum" sz="quarter" idx="10"/>
          </p:nvPr>
        </p:nvSpPr>
        <p:spPr/>
        <p:txBody>
          <a:bodyPr/>
          <a:lstStyle>
            <a:lvl1pPr eaLnBrk="1" hangingPunct="1">
              <a:defRPr/>
            </a:lvl1pPr>
          </a:lstStyle>
          <a:p>
            <a:pPr>
              <a:defRPr/>
            </a:pPr>
            <a:fld id="{1A61DA3F-6FEE-47BA-B157-7EAFDA6479CA}" type="slidenum">
              <a:rPr lang="da-DK"/>
              <a:pPr>
                <a:defRPr/>
              </a:pPr>
              <a:t>‹#›</a:t>
            </a:fld>
            <a:endParaRPr lang="da-DK"/>
          </a:p>
        </p:txBody>
      </p:sp>
    </p:spTree>
    <p:extLst>
      <p:ext uri="{BB962C8B-B14F-4D97-AF65-F5344CB8AC3E}">
        <p14:creationId xmlns:p14="http://schemas.microsoft.com/office/powerpoint/2010/main" val="42531471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lodret titel 2"/>
          <p:cNvSpPr>
            <a:spLocks noGrp="1"/>
          </p:cNvSpPr>
          <p:nvPr>
            <p:ph type="body" orient="vert" idx="1"/>
          </p:nvPr>
        </p:nvSpPr>
        <p:spPr/>
        <p:txBody>
          <a:bodyPr vert="eaVert"/>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iasnummer 3"/>
          <p:cNvSpPr>
            <a:spLocks noGrp="1"/>
          </p:cNvSpPr>
          <p:nvPr>
            <p:ph type="sldNum" sz="quarter" idx="10"/>
          </p:nvPr>
        </p:nvSpPr>
        <p:spPr/>
        <p:txBody>
          <a:bodyPr/>
          <a:lstStyle>
            <a:lvl1pPr eaLnBrk="1" hangingPunct="1">
              <a:defRPr/>
            </a:lvl1pPr>
          </a:lstStyle>
          <a:p>
            <a:pPr>
              <a:defRPr/>
            </a:pPr>
            <a:fld id="{1329115C-D03D-4101-B56D-FDA785EBF450}" type="slidenum">
              <a:rPr lang="da-DK"/>
              <a:pPr>
                <a:defRPr/>
              </a:pPr>
              <a:t>‹#›</a:t>
            </a:fld>
            <a:endParaRPr lang="da-DK"/>
          </a:p>
        </p:txBody>
      </p:sp>
    </p:spTree>
    <p:extLst>
      <p:ext uri="{BB962C8B-B14F-4D97-AF65-F5344CB8AC3E}">
        <p14:creationId xmlns:p14="http://schemas.microsoft.com/office/powerpoint/2010/main" val="744848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86550" y="0"/>
            <a:ext cx="1771650" cy="6096000"/>
          </a:xfrm>
        </p:spPr>
        <p:txBody>
          <a:bodyPr vert="eaVert"/>
          <a:lstStyle/>
          <a:p>
            <a:r>
              <a:rPr lang="da-DK" smtClean="0"/>
              <a:t>Klik for at redigere titeltypografi i masteren</a:t>
            </a:r>
            <a:endParaRPr lang="da-DK"/>
          </a:p>
        </p:txBody>
      </p:sp>
      <p:sp>
        <p:nvSpPr>
          <p:cNvPr id="3" name="Pladsholder til lodret titel 2"/>
          <p:cNvSpPr>
            <a:spLocks noGrp="1"/>
          </p:cNvSpPr>
          <p:nvPr>
            <p:ph type="body" orient="vert" idx="1"/>
          </p:nvPr>
        </p:nvSpPr>
        <p:spPr>
          <a:xfrm>
            <a:off x="1371600" y="0"/>
            <a:ext cx="5162550" cy="6096000"/>
          </a:xfrm>
        </p:spPr>
        <p:txBody>
          <a:bodyPr vert="eaVert"/>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iasnummer 3"/>
          <p:cNvSpPr>
            <a:spLocks noGrp="1"/>
          </p:cNvSpPr>
          <p:nvPr>
            <p:ph type="sldNum" sz="quarter" idx="10"/>
          </p:nvPr>
        </p:nvSpPr>
        <p:spPr/>
        <p:txBody>
          <a:bodyPr/>
          <a:lstStyle>
            <a:lvl1pPr eaLnBrk="1" hangingPunct="1">
              <a:defRPr/>
            </a:lvl1pPr>
          </a:lstStyle>
          <a:p>
            <a:pPr>
              <a:defRPr/>
            </a:pPr>
            <a:fld id="{22F713D6-BC04-4A95-85F9-6C65702D0290}" type="slidenum">
              <a:rPr lang="da-DK"/>
              <a:pPr>
                <a:defRPr/>
              </a:pPr>
              <a:t>‹#›</a:t>
            </a:fld>
            <a:endParaRPr lang="da-DK"/>
          </a:p>
        </p:txBody>
      </p:sp>
    </p:spTree>
    <p:extLst>
      <p:ext uri="{BB962C8B-B14F-4D97-AF65-F5344CB8AC3E}">
        <p14:creationId xmlns:p14="http://schemas.microsoft.com/office/powerpoint/2010/main" val="34424357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a-DK" smtClean="0"/>
              <a:t>Klik for at redigere i master</a:t>
            </a:r>
            <a:endParaRPr lang="da-DK"/>
          </a:p>
        </p:txBody>
      </p:sp>
      <p:sp>
        <p:nvSpPr>
          <p:cNvPr id="3" name="Pladsholder til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a-DK" smtClean="0"/>
              <a:t>Klik for at redigere i master</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280C7E8-8959-443E-854E-C131BACE7D73}" type="slidenum">
              <a:rPr lang="en-US"/>
              <a:pPr>
                <a:defRPr/>
              </a:pPr>
              <a:t>‹#›</a:t>
            </a:fld>
            <a:endParaRPr lang="en-US"/>
          </a:p>
        </p:txBody>
      </p:sp>
    </p:spTree>
    <p:extLst>
      <p:ext uri="{BB962C8B-B14F-4D97-AF65-F5344CB8AC3E}">
        <p14:creationId xmlns:p14="http://schemas.microsoft.com/office/powerpoint/2010/main" val="42751387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ind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67412C4-2B47-4D0C-A904-CCA4D53A671B}" type="slidenum">
              <a:rPr lang="en-US"/>
              <a:pPr>
                <a:defRPr/>
              </a:pPr>
              <a:t>‹#›</a:t>
            </a:fld>
            <a:endParaRPr lang="en-US"/>
          </a:p>
        </p:txBody>
      </p:sp>
    </p:spTree>
    <p:extLst>
      <p:ext uri="{BB962C8B-B14F-4D97-AF65-F5344CB8AC3E}">
        <p14:creationId xmlns:p14="http://schemas.microsoft.com/office/powerpoint/2010/main" val="27610985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a-DK" smtClean="0"/>
              <a:t>Klik for at redigere i master</a:t>
            </a:r>
            <a:endParaRPr lang="da-DK"/>
          </a:p>
        </p:txBody>
      </p:sp>
      <p:sp>
        <p:nvSpPr>
          <p:cNvPr id="3" name="Pladsholder til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i master</a:t>
            </a:r>
          </a:p>
        </p:txBody>
      </p:sp>
      <p:sp>
        <p:nvSpPr>
          <p:cNvPr id="4" name="Pladsholder til ind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i master</a:t>
            </a:r>
          </a:p>
        </p:txBody>
      </p:sp>
      <p:sp>
        <p:nvSpPr>
          <p:cNvPr id="6" name="Pladsholder til ind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D746218-78A2-41AE-8E52-EC218CE96EA2}" type="slidenum">
              <a:rPr lang="en-US"/>
              <a:pPr>
                <a:defRPr/>
              </a:pPr>
              <a:t>‹#›</a:t>
            </a:fld>
            <a:endParaRPr lang="en-US"/>
          </a:p>
        </p:txBody>
      </p:sp>
    </p:spTree>
    <p:extLst>
      <p:ext uri="{BB962C8B-B14F-4D97-AF65-F5344CB8AC3E}">
        <p14:creationId xmlns:p14="http://schemas.microsoft.com/office/powerpoint/2010/main" val="36247782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BDFEB2D-65E1-4171-B56C-D6A3569448FB}" type="slidenum">
              <a:rPr lang="en-US"/>
              <a:pPr>
                <a:defRPr/>
              </a:pPr>
              <a:t>‹#›</a:t>
            </a:fld>
            <a:endParaRPr lang="en-US"/>
          </a:p>
        </p:txBody>
      </p:sp>
    </p:spTree>
    <p:extLst>
      <p:ext uri="{BB962C8B-B14F-4D97-AF65-F5344CB8AC3E}">
        <p14:creationId xmlns:p14="http://schemas.microsoft.com/office/powerpoint/2010/main" val="29649176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42347E9-8C8E-423F-9BAE-6B0FED1CB0C6}" type="slidenum">
              <a:rPr lang="en-US"/>
              <a:pPr>
                <a:defRPr/>
              </a:pPr>
              <a:t>‹#›</a:t>
            </a:fld>
            <a:endParaRPr lang="en-US"/>
          </a:p>
        </p:txBody>
      </p:sp>
    </p:spTree>
    <p:extLst>
      <p:ext uri="{BB962C8B-B14F-4D97-AF65-F5344CB8AC3E}">
        <p14:creationId xmlns:p14="http://schemas.microsoft.com/office/powerpoint/2010/main" val="14618004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a-DK" smtClean="0"/>
              <a:t>Klik for at redigere i master</a:t>
            </a:r>
            <a:endParaRPr lang="da-DK"/>
          </a:p>
        </p:txBody>
      </p:sp>
      <p:sp>
        <p:nvSpPr>
          <p:cNvPr id="3" name="Pladsholder til ind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i master</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B59C6CC-7CCF-466E-81C2-ECEF8431F176}" type="slidenum">
              <a:rPr lang="en-US"/>
              <a:pPr>
                <a:defRPr/>
              </a:pPr>
              <a:t>‹#›</a:t>
            </a:fld>
            <a:endParaRPr lang="en-US"/>
          </a:p>
        </p:txBody>
      </p:sp>
    </p:spTree>
    <p:extLst>
      <p:ext uri="{BB962C8B-B14F-4D97-AF65-F5344CB8AC3E}">
        <p14:creationId xmlns:p14="http://schemas.microsoft.com/office/powerpoint/2010/main" val="22662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a-DK" smtClean="0"/>
              <a:t>Klik for at redigere i master</a:t>
            </a:r>
            <a:endParaRPr lang="da-DK"/>
          </a:p>
        </p:txBody>
      </p:sp>
      <p:sp>
        <p:nvSpPr>
          <p:cNvPr id="3" name="Pladsholder til bille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a-DK" noProof="0" smtClean="0"/>
          </a:p>
        </p:txBody>
      </p:sp>
      <p:sp>
        <p:nvSpPr>
          <p:cNvPr id="4"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i master</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748945B-A595-40B9-AA17-E5764367C166}" type="slidenum">
              <a:rPr lang="en-US"/>
              <a:pPr>
                <a:defRPr/>
              </a:pPr>
              <a:t>‹#›</a:t>
            </a:fld>
            <a:endParaRPr lang="en-US"/>
          </a:p>
        </p:txBody>
      </p:sp>
    </p:spTree>
    <p:extLst>
      <p:ext uri="{BB962C8B-B14F-4D97-AF65-F5344CB8AC3E}">
        <p14:creationId xmlns:p14="http://schemas.microsoft.com/office/powerpoint/2010/main" val="35878122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pitchFamily="34" charset="0"/>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Arial" pitchFamily="34"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Arial" pitchFamily="34" charset="0"/>
                <a:cs typeface="+mn-cs"/>
              </a:defRPr>
            </a:lvl1pPr>
          </a:lstStyle>
          <a:p>
            <a:pPr>
              <a:defRPr/>
            </a:pPr>
            <a:fld id="{38C0B60D-D2BB-4462-97A5-B5C68ACBA5F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8"/>
          <p:cNvSpPr>
            <a:spLocks noChangeArrowheads="1"/>
          </p:cNvSpPr>
          <p:nvPr/>
        </p:nvSpPr>
        <p:spPr bwMode="auto">
          <a:xfrm>
            <a:off x="0" y="1231900"/>
            <a:ext cx="1258888" cy="5626100"/>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0" hangingPunct="0"/>
            <a:endParaRPr lang="da-DK" sz="4000" b="1">
              <a:solidFill>
                <a:srgbClr val="000000"/>
              </a:solidFill>
            </a:endParaRPr>
          </a:p>
        </p:txBody>
      </p:sp>
      <p:sp>
        <p:nvSpPr>
          <p:cNvPr id="2051" name="Rectangle 7"/>
          <p:cNvSpPr>
            <a:spLocks noChangeArrowheads="1"/>
          </p:cNvSpPr>
          <p:nvPr/>
        </p:nvSpPr>
        <p:spPr bwMode="auto">
          <a:xfrm>
            <a:off x="1257300" y="1219200"/>
            <a:ext cx="7886700" cy="5638800"/>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0" hangingPunct="0"/>
            <a:endParaRPr lang="da-DK" sz="4000" b="1">
              <a:solidFill>
                <a:srgbClr val="000000"/>
              </a:solidFill>
            </a:endParaRPr>
          </a:p>
        </p:txBody>
      </p:sp>
      <p:sp>
        <p:nvSpPr>
          <p:cNvPr id="2052" name="Rectangle 2"/>
          <p:cNvSpPr>
            <a:spLocks noGrp="1" noChangeArrowheads="1"/>
          </p:cNvSpPr>
          <p:nvPr>
            <p:ph type="title"/>
          </p:nvPr>
        </p:nvSpPr>
        <p:spPr bwMode="auto">
          <a:xfrm>
            <a:off x="1371600" y="0"/>
            <a:ext cx="6705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a-DK" smtClean="0"/>
              <a:t>Klik for at redigere titeltypografien i masteren</a:t>
            </a:r>
          </a:p>
        </p:txBody>
      </p:sp>
      <p:sp>
        <p:nvSpPr>
          <p:cNvPr id="1030" name="Rectangle 6"/>
          <p:cNvSpPr>
            <a:spLocks noGrp="1" noChangeArrowheads="1"/>
          </p:cNvSpPr>
          <p:nvPr>
            <p:ph type="sldNum" sz="quarter" idx="4"/>
          </p:nvPr>
        </p:nvSpPr>
        <p:spPr bwMode="auto">
          <a:xfrm>
            <a:off x="8604250" y="6629400"/>
            <a:ext cx="539750" cy="22860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algn="r" eaLnBrk="0" hangingPunct="0">
              <a:defRPr sz="900" b="1">
                <a:solidFill>
                  <a:srgbClr val="000000"/>
                </a:solidFill>
                <a:latin typeface="+mn-lt"/>
                <a:cs typeface="+mn-cs"/>
              </a:defRPr>
            </a:lvl1pPr>
          </a:lstStyle>
          <a:p>
            <a:pPr>
              <a:defRPr/>
            </a:pPr>
            <a:fld id="{A09741DC-497B-4537-B6DE-1F176852A49A}" type="slidenum">
              <a:rPr lang="da-DK"/>
              <a:pPr>
                <a:defRPr/>
              </a:pPr>
              <a:t>‹#›</a:t>
            </a:fld>
            <a:endParaRPr lang="da-DK"/>
          </a:p>
        </p:txBody>
      </p:sp>
      <p:pic>
        <p:nvPicPr>
          <p:cNvPr id="2054" name="Picture 9" descr="Fmrke_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71450" y="0"/>
            <a:ext cx="809625"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5" name="Line 12"/>
          <p:cNvSpPr>
            <a:spLocks noChangeShapeType="1"/>
          </p:cNvSpPr>
          <p:nvPr/>
        </p:nvSpPr>
        <p:spPr bwMode="auto">
          <a:xfrm>
            <a:off x="1257300" y="1219200"/>
            <a:ext cx="7924800" cy="1588"/>
          </a:xfrm>
          <a:prstGeom prst="line">
            <a:avLst/>
          </a:prstGeom>
          <a:noFill/>
          <a:ln w="38100">
            <a:solidFill>
              <a:srgbClr val="FF0000"/>
            </a:solidFill>
            <a:round/>
            <a:headEnd/>
            <a:tailEnd/>
          </a:ln>
          <a:effectLst>
            <a:outerShdw dist="25400" dir="5400000" algn="ctr" rotWithShape="0">
              <a:srgbClr val="808080"/>
            </a:outerShdw>
          </a:effectLst>
          <a:extLst>
            <a:ext uri="{909E8E84-426E-40DD-AFC4-6F175D3DCCD1}">
              <a14:hiddenFill xmlns:a14="http://schemas.microsoft.com/office/drawing/2010/main">
                <a:noFill/>
              </a14:hiddenFill>
            </a:ext>
          </a:extLst>
        </p:spPr>
        <p:txBody>
          <a:bodyPr wrap="none" anchor="ctr"/>
          <a:lstStyle/>
          <a:p>
            <a:endParaRPr lang="da-DK"/>
          </a:p>
        </p:txBody>
      </p:sp>
      <p:sp>
        <p:nvSpPr>
          <p:cNvPr id="2056" name="Line 13"/>
          <p:cNvSpPr>
            <a:spLocks noChangeShapeType="1"/>
          </p:cNvSpPr>
          <p:nvPr/>
        </p:nvSpPr>
        <p:spPr bwMode="auto">
          <a:xfrm flipV="1">
            <a:off x="1249363" y="-9525"/>
            <a:ext cx="1587" cy="6858000"/>
          </a:xfrm>
          <a:prstGeom prst="line">
            <a:avLst/>
          </a:prstGeom>
          <a:noFill/>
          <a:ln w="9525">
            <a:solidFill>
              <a:srgbClr val="C8C8C8"/>
            </a:solidFill>
            <a:round/>
            <a:headEnd/>
            <a:tailEnd/>
          </a:ln>
          <a:extLst>
            <a:ext uri="{909E8E84-426E-40DD-AFC4-6F175D3DCCD1}">
              <a14:hiddenFill xmlns:a14="http://schemas.microsoft.com/office/drawing/2010/main">
                <a:noFill/>
              </a14:hiddenFill>
            </a:ext>
          </a:extLst>
        </p:spPr>
        <p:txBody>
          <a:bodyPr wrap="none" anchor="ctr"/>
          <a:lstStyle/>
          <a:p>
            <a:endParaRPr lang="da-DK"/>
          </a:p>
        </p:txBody>
      </p:sp>
      <p:sp>
        <p:nvSpPr>
          <p:cNvPr id="2057" name="Rectangle 3"/>
          <p:cNvSpPr>
            <a:spLocks noGrp="1" noChangeArrowheads="1"/>
          </p:cNvSpPr>
          <p:nvPr>
            <p:ph type="body" idx="1"/>
          </p:nvPr>
        </p:nvSpPr>
        <p:spPr bwMode="auto">
          <a:xfrm>
            <a:off x="1371600" y="1981200"/>
            <a:ext cx="7086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a-DK" smtClean="0"/>
              <a:t>Klik for at redigere teksttypografien i masteren</a:t>
            </a:r>
          </a:p>
          <a:p>
            <a:pPr lvl="1"/>
            <a:r>
              <a:rPr lang="da-DK" smtClean="0"/>
              <a:t>Andet niveau</a:t>
            </a:r>
          </a:p>
          <a:p>
            <a:pPr lvl="2"/>
            <a:r>
              <a:rPr lang="da-DK" smtClean="0"/>
              <a:t>Tredje niveau</a:t>
            </a:r>
          </a:p>
          <a:p>
            <a:pPr lvl="3"/>
            <a:r>
              <a:rPr lang="da-DK" smtClean="0"/>
              <a:t>Fjerde niveau</a:t>
            </a:r>
          </a:p>
          <a:p>
            <a:pPr lvl="4"/>
            <a:r>
              <a:rPr lang="da-DK" smtClean="0"/>
              <a:t>Femte niveau</a:t>
            </a:r>
          </a:p>
        </p:txBody>
      </p:sp>
      <p:sp>
        <p:nvSpPr>
          <p:cNvPr id="2058" name="Text Box 15"/>
          <p:cNvSpPr txBox="1">
            <a:spLocks noChangeArrowheads="1"/>
          </p:cNvSpPr>
          <p:nvPr/>
        </p:nvSpPr>
        <p:spPr bwMode="auto">
          <a:xfrm>
            <a:off x="0" y="6643688"/>
            <a:ext cx="12954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da-DK" sz="800" b="1">
                <a:solidFill>
                  <a:srgbClr val="000000"/>
                </a:solidFill>
                <a:latin typeface="Verdana" pitchFamily="34" charset="0"/>
              </a:rPr>
              <a:t>[AFD og dato]</a:t>
            </a:r>
          </a:p>
        </p:txBody>
      </p:sp>
      <p:pic>
        <p:nvPicPr>
          <p:cNvPr id="2059" name="Picture 18" descr="FAK_rgb"/>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316913" y="44450"/>
            <a:ext cx="61595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hf hdr="0" ftr="0" dt="0"/>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Verdana" pitchFamily="34" charset="0"/>
        </a:defRPr>
      </a:lvl2pPr>
      <a:lvl3pPr algn="ctr" rtl="0" eaLnBrk="0" fontAlgn="base" hangingPunct="0">
        <a:spcBef>
          <a:spcPct val="0"/>
        </a:spcBef>
        <a:spcAft>
          <a:spcPct val="0"/>
        </a:spcAft>
        <a:defRPr sz="3200" b="1">
          <a:solidFill>
            <a:schemeClr val="tx2"/>
          </a:solidFill>
          <a:latin typeface="Verdana" pitchFamily="34" charset="0"/>
        </a:defRPr>
      </a:lvl3pPr>
      <a:lvl4pPr algn="ctr" rtl="0" eaLnBrk="0" fontAlgn="base" hangingPunct="0">
        <a:spcBef>
          <a:spcPct val="0"/>
        </a:spcBef>
        <a:spcAft>
          <a:spcPct val="0"/>
        </a:spcAft>
        <a:defRPr sz="3200" b="1">
          <a:solidFill>
            <a:schemeClr val="tx2"/>
          </a:solidFill>
          <a:latin typeface="Verdana" pitchFamily="34" charset="0"/>
        </a:defRPr>
      </a:lvl4pPr>
      <a:lvl5pPr algn="ctr" rtl="0" eaLnBrk="0" fontAlgn="base" hangingPunct="0">
        <a:spcBef>
          <a:spcPct val="0"/>
        </a:spcBef>
        <a:spcAft>
          <a:spcPct val="0"/>
        </a:spcAft>
        <a:defRPr sz="3200" b="1">
          <a:solidFill>
            <a:schemeClr val="tx2"/>
          </a:solidFill>
          <a:latin typeface="Verdana" pitchFamily="34" charset="0"/>
        </a:defRPr>
      </a:lvl5pPr>
      <a:lvl6pPr marL="457200" algn="ctr" rtl="0" eaLnBrk="0" fontAlgn="base" hangingPunct="0">
        <a:spcBef>
          <a:spcPct val="0"/>
        </a:spcBef>
        <a:spcAft>
          <a:spcPct val="0"/>
        </a:spcAft>
        <a:defRPr sz="3200" b="1">
          <a:solidFill>
            <a:schemeClr val="tx2"/>
          </a:solidFill>
          <a:latin typeface="Verdana" pitchFamily="34" charset="0"/>
        </a:defRPr>
      </a:lvl6pPr>
      <a:lvl7pPr marL="914400" algn="ctr" rtl="0" eaLnBrk="0" fontAlgn="base" hangingPunct="0">
        <a:spcBef>
          <a:spcPct val="0"/>
        </a:spcBef>
        <a:spcAft>
          <a:spcPct val="0"/>
        </a:spcAft>
        <a:defRPr sz="3200" b="1">
          <a:solidFill>
            <a:schemeClr val="tx2"/>
          </a:solidFill>
          <a:latin typeface="Verdana" pitchFamily="34" charset="0"/>
        </a:defRPr>
      </a:lvl7pPr>
      <a:lvl8pPr marL="1371600" algn="ctr" rtl="0" eaLnBrk="0" fontAlgn="base" hangingPunct="0">
        <a:spcBef>
          <a:spcPct val="0"/>
        </a:spcBef>
        <a:spcAft>
          <a:spcPct val="0"/>
        </a:spcAft>
        <a:defRPr sz="3200" b="1">
          <a:solidFill>
            <a:schemeClr val="tx2"/>
          </a:solidFill>
          <a:latin typeface="Verdana" pitchFamily="34" charset="0"/>
        </a:defRPr>
      </a:lvl8pPr>
      <a:lvl9pPr marL="1828800" algn="ctr" rtl="0" eaLnBrk="0" fontAlgn="base" hangingPunct="0">
        <a:spcBef>
          <a:spcPct val="0"/>
        </a:spcBef>
        <a:spcAft>
          <a:spcPct val="0"/>
        </a:spcAft>
        <a:defRPr sz="3200" b="1">
          <a:solidFill>
            <a:schemeClr val="tx2"/>
          </a:solidFill>
          <a:latin typeface="Verdana" pitchFamily="34" charset="0"/>
        </a:defRPr>
      </a:lvl9pPr>
    </p:titleStyle>
    <p:bodyStyle>
      <a:lvl1pPr marL="342900" indent="-342900" algn="l" rtl="0" eaLnBrk="0" fontAlgn="base" hangingPunct="0">
        <a:spcBef>
          <a:spcPct val="20000"/>
        </a:spcBef>
        <a:spcAft>
          <a:spcPct val="0"/>
        </a:spcAft>
        <a:buClr>
          <a:srgbClr val="3366FF"/>
        </a:buClr>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lr>
          <a:srgbClr val="3366FF"/>
        </a:buClr>
        <a:buChar char="•"/>
        <a:defRPr sz="2400" b="1">
          <a:solidFill>
            <a:schemeClr val="tx1"/>
          </a:solidFill>
          <a:latin typeface="+mn-lt"/>
        </a:defRPr>
      </a:lvl2pPr>
      <a:lvl3pPr marL="1143000" indent="-228600" algn="l" rtl="0" eaLnBrk="0" fontAlgn="base" hangingPunct="0">
        <a:spcBef>
          <a:spcPct val="20000"/>
        </a:spcBef>
        <a:spcAft>
          <a:spcPct val="0"/>
        </a:spcAft>
        <a:buClr>
          <a:srgbClr val="3366FF"/>
        </a:buClr>
        <a:buChar char="•"/>
        <a:defRPr sz="2000" b="1">
          <a:solidFill>
            <a:schemeClr val="tx1"/>
          </a:solidFill>
          <a:latin typeface="+mn-lt"/>
        </a:defRPr>
      </a:lvl3pPr>
      <a:lvl4pPr marL="1600200" indent="-228600" algn="l" rtl="0" eaLnBrk="0" fontAlgn="base" hangingPunct="0">
        <a:spcBef>
          <a:spcPct val="20000"/>
        </a:spcBef>
        <a:spcAft>
          <a:spcPct val="0"/>
        </a:spcAft>
        <a:buClr>
          <a:srgbClr val="3366FF"/>
        </a:buClr>
        <a:buChar char="•"/>
        <a:defRPr b="1">
          <a:solidFill>
            <a:schemeClr val="tx1"/>
          </a:solidFill>
          <a:latin typeface="+mn-lt"/>
        </a:defRPr>
      </a:lvl4pPr>
      <a:lvl5pPr marL="2057400" indent="-228600" algn="l" rtl="0" eaLnBrk="0" fontAlgn="base" hangingPunct="0">
        <a:spcBef>
          <a:spcPct val="20000"/>
        </a:spcBef>
        <a:spcAft>
          <a:spcPct val="0"/>
        </a:spcAft>
        <a:buClr>
          <a:srgbClr val="3366FF"/>
        </a:buClr>
        <a:buChar char="•"/>
        <a:defRPr sz="1600" b="1">
          <a:solidFill>
            <a:schemeClr val="tx1"/>
          </a:solidFill>
          <a:latin typeface="+mn-lt"/>
        </a:defRPr>
      </a:lvl5pPr>
      <a:lvl6pPr marL="2514600" indent="-228600" algn="l" rtl="0" eaLnBrk="0" fontAlgn="base" hangingPunct="0">
        <a:spcBef>
          <a:spcPct val="20000"/>
        </a:spcBef>
        <a:spcAft>
          <a:spcPct val="0"/>
        </a:spcAft>
        <a:buClr>
          <a:srgbClr val="3366FF"/>
        </a:buClr>
        <a:buChar char="•"/>
        <a:defRPr sz="1600" b="1">
          <a:solidFill>
            <a:schemeClr val="tx1"/>
          </a:solidFill>
          <a:latin typeface="+mn-lt"/>
        </a:defRPr>
      </a:lvl6pPr>
      <a:lvl7pPr marL="2971800" indent="-228600" algn="l" rtl="0" eaLnBrk="0" fontAlgn="base" hangingPunct="0">
        <a:spcBef>
          <a:spcPct val="20000"/>
        </a:spcBef>
        <a:spcAft>
          <a:spcPct val="0"/>
        </a:spcAft>
        <a:buClr>
          <a:srgbClr val="3366FF"/>
        </a:buClr>
        <a:buChar char="•"/>
        <a:defRPr sz="1600" b="1">
          <a:solidFill>
            <a:schemeClr val="tx1"/>
          </a:solidFill>
          <a:latin typeface="+mn-lt"/>
        </a:defRPr>
      </a:lvl7pPr>
      <a:lvl8pPr marL="3429000" indent="-228600" algn="l" rtl="0" eaLnBrk="0" fontAlgn="base" hangingPunct="0">
        <a:spcBef>
          <a:spcPct val="20000"/>
        </a:spcBef>
        <a:spcAft>
          <a:spcPct val="0"/>
        </a:spcAft>
        <a:buClr>
          <a:srgbClr val="3366FF"/>
        </a:buClr>
        <a:buChar char="•"/>
        <a:defRPr sz="1600" b="1">
          <a:solidFill>
            <a:schemeClr val="tx1"/>
          </a:solidFill>
          <a:latin typeface="+mn-lt"/>
        </a:defRPr>
      </a:lvl8pPr>
      <a:lvl9pPr marL="3886200" indent="-228600" algn="l" rtl="0" eaLnBrk="0" fontAlgn="base" hangingPunct="0">
        <a:spcBef>
          <a:spcPct val="20000"/>
        </a:spcBef>
        <a:spcAft>
          <a:spcPct val="0"/>
        </a:spcAft>
        <a:buClr>
          <a:srgbClr val="3366FF"/>
        </a:buClr>
        <a:buChar char="•"/>
        <a:defRPr sz="1600" b="1">
          <a:solidFill>
            <a:schemeClr val="tx1"/>
          </a:solidFill>
          <a:latin typeface="+mn-lt"/>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diasnummer 5"/>
          <p:cNvSpPr>
            <a:spLocks noGrp="1"/>
          </p:cNvSpPr>
          <p:nvPr>
            <p:ph type="sldNum" sz="quarter" idx="10"/>
          </p:nvPr>
        </p:nvSpPr>
        <p:spPr>
          <a:xfrm>
            <a:off x="6553200" y="6245225"/>
            <a:ext cx="2133600" cy="476250"/>
          </a:xfrm>
        </p:spPr>
        <p:txBody>
          <a:bodyPr/>
          <a:lstStyle/>
          <a:p>
            <a:pPr>
              <a:defRPr/>
            </a:pPr>
            <a:fld id="{98779661-E6CB-4F5D-B947-5AB12E5AEB21}" type="slidenum">
              <a:rPr lang="en-US"/>
              <a:pPr>
                <a:defRPr/>
              </a:pPr>
              <a:t>1</a:t>
            </a:fld>
            <a:endParaRPr lang="en-US"/>
          </a:p>
        </p:txBody>
      </p:sp>
      <p:sp>
        <p:nvSpPr>
          <p:cNvPr id="14339" name="Rectangle 2"/>
          <p:cNvSpPr>
            <a:spLocks noGrp="1" noChangeArrowheads="1"/>
          </p:cNvSpPr>
          <p:nvPr>
            <p:ph type="ctrTitle"/>
          </p:nvPr>
        </p:nvSpPr>
        <p:spPr>
          <a:xfrm>
            <a:off x="685800" y="2971800"/>
            <a:ext cx="8458200" cy="2003425"/>
          </a:xfrm>
        </p:spPr>
        <p:txBody>
          <a:bodyPr/>
          <a:lstStyle/>
          <a:p>
            <a:r>
              <a:rPr lang="en-US" sz="4000" dirty="0" smtClean="0"/>
              <a:t/>
            </a:r>
            <a:br>
              <a:rPr lang="en-US" sz="4000" dirty="0" smtClean="0"/>
            </a:br>
            <a:r>
              <a:rPr lang="en-US" sz="4000" dirty="0" smtClean="0"/>
              <a:t>Peaceful coexistence, deterrence and active defense in China’s East China Sea strategy</a:t>
            </a:r>
            <a:r>
              <a:rPr lang="en-US" dirty="0" smtClean="0"/>
              <a:t/>
            </a:r>
            <a:br>
              <a:rPr lang="en-US" dirty="0" smtClean="0"/>
            </a:br>
            <a:r>
              <a:rPr lang="en-US" dirty="0" smtClean="0"/>
              <a:t/>
            </a:r>
            <a:br>
              <a:rPr lang="en-US" dirty="0" smtClean="0"/>
            </a:br>
            <a:r>
              <a:rPr lang="en-US" sz="4000" dirty="0" smtClean="0"/>
              <a:t/>
            </a:r>
            <a:br>
              <a:rPr lang="en-US" sz="4000" dirty="0" smtClean="0"/>
            </a:br>
            <a:r>
              <a:rPr lang="en-US" sz="1800" dirty="0" smtClean="0"/>
              <a:t>Dennis J. Blasko, Independent Analyst</a:t>
            </a:r>
            <a:br>
              <a:rPr lang="en-US" sz="1800" dirty="0" smtClean="0"/>
            </a:br>
            <a:r>
              <a:rPr lang="en-US" sz="1800" dirty="0" smtClean="0"/>
              <a:t>Liselotte Odgaard</a:t>
            </a:r>
            <a:br>
              <a:rPr lang="en-US" sz="1800" dirty="0" smtClean="0"/>
            </a:br>
            <a:r>
              <a:rPr lang="en-US" sz="1800" dirty="0" smtClean="0"/>
              <a:t>Royal Danish </a:t>
            </a:r>
            <a:r>
              <a:rPr lang="en-US" sz="1800" dirty="0" err="1" smtClean="0"/>
              <a:t>Defence</a:t>
            </a:r>
            <a:r>
              <a:rPr lang="en-US" sz="1800" dirty="0" smtClean="0"/>
              <a:t> College</a:t>
            </a:r>
            <a:br>
              <a:rPr lang="en-US" sz="1800" dirty="0" smtClean="0"/>
            </a:br>
            <a:r>
              <a:rPr lang="en-US" sz="1800" dirty="0" smtClean="0"/>
              <a:t>24 September 2013</a:t>
            </a:r>
            <a:endParaRPr lang="en-US" dirty="0" smtClean="0"/>
          </a:p>
        </p:txBody>
      </p:sp>
      <p:sp>
        <p:nvSpPr>
          <p:cNvPr id="2" name="Tekstboks 1"/>
          <p:cNvSpPr txBox="1"/>
          <p:nvPr/>
        </p:nvSpPr>
        <p:spPr>
          <a:xfrm>
            <a:off x="1723292" y="609600"/>
            <a:ext cx="5943600" cy="584775"/>
          </a:xfrm>
          <a:prstGeom prst="rect">
            <a:avLst/>
          </a:prstGeom>
          <a:noFill/>
        </p:spPr>
        <p:txBody>
          <a:bodyPr wrap="square" rtlCol="0">
            <a:spAutoFit/>
          </a:bodyPr>
          <a:lstStyle/>
          <a:p>
            <a:pPr algn="ctr"/>
            <a:r>
              <a:rPr lang="da-DK" sz="3200" b="1" dirty="0" err="1" smtClean="0"/>
              <a:t>Woodrow</a:t>
            </a:r>
            <a:r>
              <a:rPr lang="da-DK" sz="3200" b="1" dirty="0" smtClean="0"/>
              <a:t> Wilson Center </a:t>
            </a:r>
            <a:endParaRPr lang="da-DK" sz="32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Pladsholder til diasnummer 5"/>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4985632-1A0C-4B61-813A-3CCCEB7DF8C7}" type="slidenum">
              <a:rPr lang="en-US" smtClean="0"/>
              <a:pPr eaLnBrk="1" hangingPunct="1"/>
              <a:t>10</a:t>
            </a:fld>
            <a:endParaRPr lang="en-US" dirty="0" smtClean="0"/>
          </a:p>
        </p:txBody>
      </p:sp>
      <p:sp>
        <p:nvSpPr>
          <p:cNvPr id="18435" name="Rectangle 2"/>
          <p:cNvSpPr>
            <a:spLocks noGrp="1" noChangeArrowheads="1"/>
          </p:cNvSpPr>
          <p:nvPr>
            <p:ph type="title"/>
          </p:nvPr>
        </p:nvSpPr>
        <p:spPr/>
        <p:txBody>
          <a:bodyPr/>
          <a:lstStyle/>
          <a:p>
            <a:pPr eaLnBrk="1" hangingPunct="1"/>
            <a:r>
              <a:rPr lang="en-US" dirty="0" smtClean="0"/>
              <a:t>China’s maritime strategy</a:t>
            </a:r>
          </a:p>
        </p:txBody>
      </p:sp>
      <p:sp>
        <p:nvSpPr>
          <p:cNvPr id="18436" name="Rectangle 3"/>
          <p:cNvSpPr>
            <a:spLocks noGrp="1" noChangeArrowheads="1"/>
          </p:cNvSpPr>
          <p:nvPr>
            <p:ph type="body" idx="1"/>
          </p:nvPr>
        </p:nvSpPr>
        <p:spPr>
          <a:xfrm>
            <a:off x="457200" y="1600200"/>
            <a:ext cx="8229600" cy="4953000"/>
          </a:xfrm>
        </p:spPr>
        <p:txBody>
          <a:bodyPr/>
          <a:lstStyle/>
          <a:p>
            <a:pPr eaLnBrk="1" hangingPunct="1">
              <a:lnSpc>
                <a:spcPct val="90000"/>
              </a:lnSpc>
              <a:buFontTx/>
              <a:buNone/>
            </a:pPr>
            <a:r>
              <a:rPr lang="en-US" sz="2400" b="1" dirty="0" smtClean="0"/>
              <a:t>Deterrence and active defense in the East China Sea:</a:t>
            </a:r>
            <a:endParaRPr lang="en-US" sz="2400" dirty="0" smtClean="0"/>
          </a:p>
          <a:p>
            <a:pPr eaLnBrk="1" hangingPunct="1">
              <a:lnSpc>
                <a:spcPct val="90000"/>
              </a:lnSpc>
              <a:buFont typeface="Arial" pitchFamily="34" charset="0"/>
              <a:buChar char="•"/>
            </a:pPr>
            <a:r>
              <a:rPr lang="en-US" sz="2400" dirty="0" smtClean="0"/>
              <a:t>China’s </a:t>
            </a:r>
            <a:r>
              <a:rPr lang="en-US" sz="2400" dirty="0"/>
              <a:t>deterrence posture was not sufficient to deter Tokyo’s actions in September 2012 </a:t>
            </a:r>
          </a:p>
          <a:p>
            <a:pPr eaLnBrk="1" hangingPunct="1">
              <a:lnSpc>
                <a:spcPct val="90000"/>
              </a:lnSpc>
              <a:buFont typeface="Arial" pitchFamily="34" charset="0"/>
              <a:buChar char="•"/>
            </a:pPr>
            <a:r>
              <a:rPr lang="en-US" sz="2400" dirty="0" smtClean="0"/>
              <a:t>Chinese reactions are portrayed to domestic </a:t>
            </a:r>
            <a:r>
              <a:rPr lang="en-US" sz="2400" dirty="0"/>
              <a:t>and </a:t>
            </a:r>
            <a:r>
              <a:rPr lang="en-US" sz="2400" dirty="0" smtClean="0"/>
              <a:t>international audiences as </a:t>
            </a:r>
            <a:r>
              <a:rPr lang="en-US" sz="2400" dirty="0"/>
              <a:t>legally justified because of </a:t>
            </a:r>
            <a:r>
              <a:rPr lang="en-US" sz="2400" dirty="0" smtClean="0"/>
              <a:t>Japanese provocations</a:t>
            </a:r>
            <a:endParaRPr lang="en-US" sz="2400" dirty="0"/>
          </a:p>
          <a:p>
            <a:pPr eaLnBrk="1" hangingPunct="1">
              <a:lnSpc>
                <a:spcPct val="90000"/>
              </a:lnSpc>
              <a:buFont typeface="Arial" pitchFamily="34" charset="0"/>
              <a:buChar char="•"/>
            </a:pPr>
            <a:r>
              <a:rPr lang="en-US" sz="2400" dirty="0" smtClean="0"/>
              <a:t>Beijing employs primarily </a:t>
            </a:r>
            <a:r>
              <a:rPr lang="en-US" sz="2400" dirty="0"/>
              <a:t>civilian </a:t>
            </a:r>
            <a:r>
              <a:rPr lang="en-US" sz="2400" dirty="0" smtClean="0"/>
              <a:t>(from the Maritime </a:t>
            </a:r>
            <a:r>
              <a:rPr lang="en-US" sz="2400" dirty="0"/>
              <a:t>Police </a:t>
            </a:r>
            <a:r>
              <a:rPr lang="en-US" sz="2400" dirty="0" smtClean="0"/>
              <a:t>Bureau/China Coast Guard) and military capabilities to maintain a semi-permanent presence </a:t>
            </a:r>
            <a:r>
              <a:rPr lang="en-US" sz="2400" dirty="0"/>
              <a:t>around the </a:t>
            </a:r>
            <a:r>
              <a:rPr lang="en-US" sz="2400" dirty="0" err="1"/>
              <a:t>Senkaku</a:t>
            </a:r>
            <a:r>
              <a:rPr lang="en-US" sz="2400" dirty="0"/>
              <a:t>/</a:t>
            </a:r>
            <a:r>
              <a:rPr lang="en-US" sz="2400" dirty="0" err="1" smtClean="0"/>
              <a:t>Diaoyu</a:t>
            </a:r>
            <a:r>
              <a:rPr lang="en-US" sz="2400" dirty="0" smtClean="0"/>
              <a:t>, demonstrating Chinese resolve to protect its territorial claims</a:t>
            </a:r>
          </a:p>
          <a:p>
            <a:pPr eaLnBrk="1" hangingPunct="1">
              <a:lnSpc>
                <a:spcPct val="90000"/>
              </a:lnSpc>
              <a:buFont typeface="Arial" pitchFamily="34" charset="0"/>
              <a:buChar char="•"/>
            </a:pPr>
            <a:r>
              <a:rPr lang="en-US" sz="2400" dirty="0" smtClean="0"/>
              <a:t>China Coast Guard will receive new ships and retired navy </a:t>
            </a:r>
            <a:r>
              <a:rPr lang="en-US" sz="2400" dirty="0"/>
              <a:t>vessels for law enforcement </a:t>
            </a:r>
            <a:endParaRPr lang="en-US" sz="2400" dirty="0" smtClean="0"/>
          </a:p>
        </p:txBody>
      </p:sp>
      <p:sp>
        <p:nvSpPr>
          <p:cNvPr id="18437" name="Line 4"/>
          <p:cNvSpPr>
            <a:spLocks noChangeShapeType="1"/>
          </p:cNvSpPr>
          <p:nvPr/>
        </p:nvSpPr>
        <p:spPr bwMode="auto">
          <a:xfrm>
            <a:off x="1371600" y="1066800"/>
            <a:ext cx="6324600" cy="0"/>
          </a:xfrm>
          <a:prstGeom prst="line">
            <a:avLst/>
          </a:prstGeom>
          <a:noFill/>
          <a:ln w="57150">
            <a:solidFill>
              <a:srgbClr val="FF0505"/>
            </a:solidFill>
            <a:round/>
            <a:headEnd/>
            <a:tailEnd/>
          </a:ln>
          <a:extLst>
            <a:ext uri="{909E8E84-426E-40DD-AFC4-6F175D3DCCD1}">
              <a14:hiddenFill xmlns:a14="http://schemas.microsoft.com/office/drawing/2010/main">
                <a:noFill/>
              </a14:hiddenFill>
            </a:ext>
          </a:extLst>
        </p:spPr>
        <p:txBody>
          <a:bodyPr/>
          <a:lstStyle/>
          <a:p>
            <a:endParaRPr lang="da-DK"/>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Pladsholder til diasnummer 5"/>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4985632-1A0C-4B61-813A-3CCCEB7DF8C7}" type="slidenum">
              <a:rPr lang="en-US" smtClean="0"/>
              <a:pPr eaLnBrk="1" hangingPunct="1"/>
              <a:t>11</a:t>
            </a:fld>
            <a:endParaRPr lang="en-US" dirty="0" smtClean="0"/>
          </a:p>
        </p:txBody>
      </p:sp>
      <p:sp>
        <p:nvSpPr>
          <p:cNvPr id="18435" name="Rectangle 2"/>
          <p:cNvSpPr>
            <a:spLocks noGrp="1" noChangeArrowheads="1"/>
          </p:cNvSpPr>
          <p:nvPr>
            <p:ph type="title"/>
          </p:nvPr>
        </p:nvSpPr>
        <p:spPr/>
        <p:txBody>
          <a:bodyPr/>
          <a:lstStyle/>
          <a:p>
            <a:pPr eaLnBrk="1" hangingPunct="1"/>
            <a:r>
              <a:rPr lang="en-US" dirty="0" smtClean="0"/>
              <a:t>International and domestic reactions</a:t>
            </a:r>
          </a:p>
        </p:txBody>
      </p:sp>
      <p:sp>
        <p:nvSpPr>
          <p:cNvPr id="18436" name="Rectangle 3"/>
          <p:cNvSpPr>
            <a:spLocks noGrp="1" noChangeArrowheads="1"/>
          </p:cNvSpPr>
          <p:nvPr>
            <p:ph type="body" idx="1"/>
          </p:nvPr>
        </p:nvSpPr>
        <p:spPr/>
        <p:txBody>
          <a:bodyPr/>
          <a:lstStyle/>
          <a:p>
            <a:pPr eaLnBrk="1" hangingPunct="1">
              <a:lnSpc>
                <a:spcPct val="90000"/>
              </a:lnSpc>
              <a:buFontTx/>
              <a:buNone/>
            </a:pPr>
            <a:r>
              <a:rPr lang="en-US" sz="2000" b="1" dirty="0" smtClean="0"/>
              <a:t>Japan:</a:t>
            </a:r>
          </a:p>
          <a:p>
            <a:pPr eaLnBrk="1" hangingPunct="1">
              <a:lnSpc>
                <a:spcPct val="90000"/>
              </a:lnSpc>
              <a:buFontTx/>
              <a:buNone/>
            </a:pPr>
            <a:r>
              <a:rPr lang="en-US" sz="2000" u="sng" dirty="0" smtClean="0"/>
              <a:t>Reaction:</a:t>
            </a:r>
          </a:p>
          <a:p>
            <a:pPr eaLnBrk="1" hangingPunct="1">
              <a:lnSpc>
                <a:spcPct val="90000"/>
              </a:lnSpc>
            </a:pPr>
            <a:r>
              <a:rPr lang="en-US" sz="2000" dirty="0" smtClean="0"/>
              <a:t>Does not acknowledge that the status quo has changed</a:t>
            </a:r>
          </a:p>
          <a:p>
            <a:pPr eaLnBrk="1" hangingPunct="1">
              <a:lnSpc>
                <a:spcPct val="90000"/>
              </a:lnSpc>
            </a:pPr>
            <a:r>
              <a:rPr lang="en-US" sz="2000" dirty="0" smtClean="0"/>
              <a:t>Does not acknowledge that China has any rights in the vicinity of the </a:t>
            </a:r>
            <a:r>
              <a:rPr lang="en-US" sz="2000" dirty="0" err="1" smtClean="0"/>
              <a:t>Diaoyu</a:t>
            </a:r>
            <a:r>
              <a:rPr lang="en-US" sz="2000" dirty="0" smtClean="0"/>
              <a:t>/</a:t>
            </a:r>
            <a:r>
              <a:rPr lang="en-US" sz="2000" dirty="0" err="1" smtClean="0"/>
              <a:t>Senkakus</a:t>
            </a:r>
            <a:endParaRPr lang="en-US" sz="2000" dirty="0" smtClean="0"/>
          </a:p>
          <a:p>
            <a:pPr eaLnBrk="1" hangingPunct="1">
              <a:lnSpc>
                <a:spcPct val="90000"/>
              </a:lnSpc>
            </a:pPr>
            <a:r>
              <a:rPr lang="en-US" sz="2000" dirty="0" smtClean="0"/>
              <a:t>Does not try to force China out of the area</a:t>
            </a:r>
          </a:p>
          <a:p>
            <a:pPr eaLnBrk="1" hangingPunct="1">
              <a:lnSpc>
                <a:spcPct val="90000"/>
              </a:lnSpc>
            </a:pPr>
            <a:r>
              <a:rPr lang="en-US" sz="2000" dirty="0" smtClean="0"/>
              <a:t>Domestic approval of heavy-handed approach presenting China as aggressive</a:t>
            </a:r>
          </a:p>
          <a:p>
            <a:pPr marL="0" indent="0" eaLnBrk="1" hangingPunct="1">
              <a:lnSpc>
                <a:spcPct val="90000"/>
              </a:lnSpc>
              <a:buNone/>
            </a:pPr>
            <a:r>
              <a:rPr lang="en-US" sz="2000" u="sng" dirty="0" smtClean="0"/>
              <a:t>Priorities: </a:t>
            </a:r>
          </a:p>
          <a:p>
            <a:pPr eaLnBrk="1" hangingPunct="1">
              <a:lnSpc>
                <a:spcPct val="90000"/>
              </a:lnSpc>
              <a:buFont typeface="Arial" pitchFamily="34" charset="0"/>
              <a:buChar char="•"/>
            </a:pPr>
            <a:r>
              <a:rPr lang="en-US" sz="2000" dirty="0" smtClean="0"/>
              <a:t>Maintain undisputed sovereignty over </a:t>
            </a:r>
            <a:r>
              <a:rPr lang="en-US" sz="2000" dirty="0" err="1" smtClean="0"/>
              <a:t>Diaoyu</a:t>
            </a:r>
            <a:r>
              <a:rPr lang="en-US" sz="2000" dirty="0" smtClean="0"/>
              <a:t>/</a:t>
            </a:r>
            <a:r>
              <a:rPr lang="en-US" sz="2000" dirty="0" err="1" smtClean="0"/>
              <a:t>Senkakus</a:t>
            </a:r>
            <a:endParaRPr lang="en-US" sz="2000" dirty="0" smtClean="0"/>
          </a:p>
          <a:p>
            <a:pPr eaLnBrk="1" hangingPunct="1">
              <a:lnSpc>
                <a:spcPct val="90000"/>
              </a:lnSpc>
              <a:buFont typeface="Arial" pitchFamily="34" charset="0"/>
              <a:buChar char="•"/>
            </a:pPr>
            <a:r>
              <a:rPr lang="en-US" sz="2000" dirty="0" smtClean="0"/>
              <a:t>Maintain stable US-Japanese alliance relations</a:t>
            </a:r>
          </a:p>
          <a:p>
            <a:pPr eaLnBrk="1" hangingPunct="1">
              <a:lnSpc>
                <a:spcPct val="90000"/>
              </a:lnSpc>
              <a:buFont typeface="Arial" pitchFamily="34" charset="0"/>
              <a:buChar char="•"/>
            </a:pPr>
            <a:r>
              <a:rPr lang="en-US" sz="2000" dirty="0" smtClean="0"/>
              <a:t>Stability</a:t>
            </a:r>
          </a:p>
          <a:p>
            <a:pPr eaLnBrk="1" hangingPunct="1">
              <a:lnSpc>
                <a:spcPct val="90000"/>
              </a:lnSpc>
              <a:buFont typeface="Arial" pitchFamily="34" charset="0"/>
              <a:buChar char="•"/>
            </a:pPr>
            <a:endParaRPr lang="en-US" sz="2400" dirty="0" smtClean="0"/>
          </a:p>
        </p:txBody>
      </p:sp>
      <p:sp>
        <p:nvSpPr>
          <p:cNvPr id="18437" name="Line 4"/>
          <p:cNvSpPr>
            <a:spLocks noChangeShapeType="1"/>
          </p:cNvSpPr>
          <p:nvPr/>
        </p:nvSpPr>
        <p:spPr bwMode="auto">
          <a:xfrm>
            <a:off x="1219200" y="838200"/>
            <a:ext cx="6705600" cy="0"/>
          </a:xfrm>
          <a:prstGeom prst="line">
            <a:avLst/>
          </a:prstGeom>
          <a:noFill/>
          <a:ln w="57150">
            <a:solidFill>
              <a:srgbClr val="FF0505"/>
            </a:solidFill>
            <a:round/>
            <a:headEnd/>
            <a:tailEnd/>
          </a:ln>
          <a:extLst>
            <a:ext uri="{909E8E84-426E-40DD-AFC4-6F175D3DCCD1}">
              <a14:hiddenFill xmlns:a14="http://schemas.microsoft.com/office/drawing/2010/main">
                <a:noFill/>
              </a14:hiddenFill>
            </a:ext>
          </a:extLst>
        </p:spPr>
        <p:txBody>
          <a:bodyPr/>
          <a:lstStyle/>
          <a:p>
            <a:endParaRPr lang="da-DK"/>
          </a:p>
        </p:txBody>
      </p:sp>
      <p:sp>
        <p:nvSpPr>
          <p:cNvPr id="6" name="Line 4"/>
          <p:cNvSpPr>
            <a:spLocks noChangeShapeType="1"/>
          </p:cNvSpPr>
          <p:nvPr/>
        </p:nvSpPr>
        <p:spPr bwMode="auto">
          <a:xfrm>
            <a:off x="3352800" y="1447800"/>
            <a:ext cx="2362200" cy="0"/>
          </a:xfrm>
          <a:prstGeom prst="line">
            <a:avLst/>
          </a:prstGeom>
          <a:noFill/>
          <a:ln w="57150">
            <a:solidFill>
              <a:srgbClr val="FF0505"/>
            </a:solidFill>
            <a:round/>
            <a:headEnd/>
            <a:tailEnd/>
          </a:ln>
          <a:extLst>
            <a:ext uri="{909E8E84-426E-40DD-AFC4-6F175D3DCCD1}">
              <a14:hiddenFill xmlns:a14="http://schemas.microsoft.com/office/drawing/2010/main">
                <a:noFill/>
              </a14:hiddenFill>
            </a:ext>
          </a:extLst>
        </p:spPr>
        <p:txBody>
          <a:bodyPr/>
          <a:lstStyle/>
          <a:p>
            <a:endParaRPr lang="da-DK"/>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05100" y="5257799"/>
            <a:ext cx="3009900" cy="1419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964858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Pladsholder til diasnummer 5"/>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4985632-1A0C-4B61-813A-3CCCEB7DF8C7}" type="slidenum">
              <a:rPr lang="en-US" smtClean="0"/>
              <a:pPr eaLnBrk="1" hangingPunct="1"/>
              <a:t>12</a:t>
            </a:fld>
            <a:endParaRPr lang="en-US" dirty="0" smtClean="0"/>
          </a:p>
        </p:txBody>
      </p:sp>
      <p:sp>
        <p:nvSpPr>
          <p:cNvPr id="18435" name="Rectangle 2"/>
          <p:cNvSpPr>
            <a:spLocks noGrp="1" noChangeArrowheads="1"/>
          </p:cNvSpPr>
          <p:nvPr>
            <p:ph type="title"/>
          </p:nvPr>
        </p:nvSpPr>
        <p:spPr/>
        <p:txBody>
          <a:bodyPr/>
          <a:lstStyle/>
          <a:p>
            <a:pPr eaLnBrk="1" hangingPunct="1"/>
            <a:r>
              <a:rPr lang="en-US" dirty="0" smtClean="0"/>
              <a:t>International and domestic reactions</a:t>
            </a:r>
          </a:p>
        </p:txBody>
      </p:sp>
      <p:sp>
        <p:nvSpPr>
          <p:cNvPr id="18436" name="Rectangle 3"/>
          <p:cNvSpPr>
            <a:spLocks noGrp="1" noChangeArrowheads="1"/>
          </p:cNvSpPr>
          <p:nvPr>
            <p:ph type="body" idx="1"/>
          </p:nvPr>
        </p:nvSpPr>
        <p:spPr>
          <a:xfrm>
            <a:off x="304800" y="1600200"/>
            <a:ext cx="8229600" cy="4525963"/>
          </a:xfrm>
        </p:spPr>
        <p:txBody>
          <a:bodyPr/>
          <a:lstStyle/>
          <a:p>
            <a:pPr eaLnBrk="1" hangingPunct="1">
              <a:lnSpc>
                <a:spcPct val="90000"/>
              </a:lnSpc>
              <a:buFontTx/>
              <a:buNone/>
            </a:pPr>
            <a:r>
              <a:rPr lang="en-US" sz="2000" b="1" dirty="0"/>
              <a:t>US:</a:t>
            </a:r>
            <a:endParaRPr lang="en-US" sz="2000" dirty="0"/>
          </a:p>
          <a:p>
            <a:pPr eaLnBrk="1" hangingPunct="1">
              <a:lnSpc>
                <a:spcPct val="90000"/>
              </a:lnSpc>
              <a:buFontTx/>
              <a:buNone/>
            </a:pPr>
            <a:r>
              <a:rPr lang="en-US" sz="2000" u="sng" dirty="0" smtClean="0"/>
              <a:t>Reaction:</a:t>
            </a:r>
          </a:p>
          <a:p>
            <a:pPr eaLnBrk="1" hangingPunct="1">
              <a:lnSpc>
                <a:spcPct val="90000"/>
              </a:lnSpc>
              <a:buFont typeface="Arial" pitchFamily="34" charset="0"/>
              <a:buChar char="•"/>
            </a:pPr>
            <a:r>
              <a:rPr lang="en-US" sz="2000" dirty="0" smtClean="0"/>
              <a:t>Does </a:t>
            </a:r>
            <a:r>
              <a:rPr lang="en-US" sz="2000" dirty="0"/>
              <a:t>not acknowledge that the status quo has changed</a:t>
            </a:r>
          </a:p>
          <a:p>
            <a:pPr eaLnBrk="1" hangingPunct="1">
              <a:lnSpc>
                <a:spcPct val="90000"/>
              </a:lnSpc>
              <a:buFont typeface="Arial" pitchFamily="34" charset="0"/>
              <a:buChar char="•"/>
            </a:pPr>
            <a:r>
              <a:rPr lang="en-US" sz="2000" dirty="0"/>
              <a:t>Does not acknowledge that China has any rights in the vicinity of the </a:t>
            </a:r>
            <a:r>
              <a:rPr lang="en-US" sz="2000" dirty="0" err="1"/>
              <a:t>Diaoyu</a:t>
            </a:r>
            <a:r>
              <a:rPr lang="en-US" sz="2000" dirty="0"/>
              <a:t>/</a:t>
            </a:r>
            <a:r>
              <a:rPr lang="en-US" sz="2000" dirty="0" err="1"/>
              <a:t>Senkakus</a:t>
            </a:r>
            <a:endParaRPr lang="en-US" sz="2000" dirty="0"/>
          </a:p>
          <a:p>
            <a:pPr eaLnBrk="1" hangingPunct="1">
              <a:lnSpc>
                <a:spcPct val="90000"/>
              </a:lnSpc>
              <a:buFont typeface="Arial" pitchFamily="34" charset="0"/>
              <a:buChar char="•"/>
            </a:pPr>
            <a:r>
              <a:rPr lang="en-US" sz="2000" dirty="0"/>
              <a:t>Monitoring from a </a:t>
            </a:r>
            <a:r>
              <a:rPr lang="en-US" sz="2000" dirty="0" smtClean="0"/>
              <a:t>distance</a:t>
            </a:r>
          </a:p>
          <a:p>
            <a:pPr eaLnBrk="1" hangingPunct="1">
              <a:lnSpc>
                <a:spcPct val="90000"/>
              </a:lnSpc>
              <a:buFont typeface="Arial" pitchFamily="34" charset="0"/>
              <a:buChar char="•"/>
            </a:pPr>
            <a:r>
              <a:rPr lang="en-US" sz="2000" dirty="0" smtClean="0"/>
              <a:t>Presents China as aggressive and avoids criticizing Japan’s policy in public</a:t>
            </a:r>
          </a:p>
          <a:p>
            <a:pPr eaLnBrk="1" hangingPunct="1">
              <a:lnSpc>
                <a:spcPct val="90000"/>
              </a:lnSpc>
              <a:buFontTx/>
              <a:buNone/>
            </a:pPr>
            <a:r>
              <a:rPr lang="en-US" sz="2000" u="sng" dirty="0" smtClean="0"/>
              <a:t>Priorities:</a:t>
            </a:r>
          </a:p>
          <a:p>
            <a:pPr eaLnBrk="1" hangingPunct="1">
              <a:lnSpc>
                <a:spcPct val="90000"/>
              </a:lnSpc>
              <a:buFont typeface="Arial" pitchFamily="34" charset="0"/>
              <a:buChar char="•"/>
            </a:pPr>
            <a:r>
              <a:rPr lang="en-US" sz="2000" dirty="0" smtClean="0"/>
              <a:t>Stability</a:t>
            </a:r>
          </a:p>
          <a:p>
            <a:pPr eaLnBrk="1" hangingPunct="1">
              <a:lnSpc>
                <a:spcPct val="90000"/>
              </a:lnSpc>
              <a:buFont typeface="Arial" pitchFamily="34" charset="0"/>
              <a:buChar char="•"/>
            </a:pPr>
            <a:r>
              <a:rPr lang="en-US" sz="2000" dirty="0" smtClean="0"/>
              <a:t>Maintain stable US-Japan alliance relations</a:t>
            </a:r>
          </a:p>
          <a:p>
            <a:pPr eaLnBrk="1" hangingPunct="1">
              <a:lnSpc>
                <a:spcPct val="90000"/>
              </a:lnSpc>
              <a:buFont typeface="Arial" pitchFamily="34" charset="0"/>
              <a:buChar char="•"/>
            </a:pPr>
            <a:r>
              <a:rPr lang="en-US" sz="2000" dirty="0" smtClean="0"/>
              <a:t>Improved relations with China</a:t>
            </a:r>
          </a:p>
        </p:txBody>
      </p:sp>
      <p:sp>
        <p:nvSpPr>
          <p:cNvPr id="18437" name="Line 4"/>
          <p:cNvSpPr>
            <a:spLocks noChangeShapeType="1"/>
          </p:cNvSpPr>
          <p:nvPr/>
        </p:nvSpPr>
        <p:spPr bwMode="auto">
          <a:xfrm>
            <a:off x="1219200" y="838200"/>
            <a:ext cx="6705600" cy="0"/>
          </a:xfrm>
          <a:prstGeom prst="line">
            <a:avLst/>
          </a:prstGeom>
          <a:noFill/>
          <a:ln w="57150">
            <a:solidFill>
              <a:srgbClr val="FF0505"/>
            </a:solidFill>
            <a:round/>
            <a:headEnd/>
            <a:tailEnd/>
          </a:ln>
          <a:extLst>
            <a:ext uri="{909E8E84-426E-40DD-AFC4-6F175D3DCCD1}">
              <a14:hiddenFill xmlns:a14="http://schemas.microsoft.com/office/drawing/2010/main">
                <a:noFill/>
              </a14:hiddenFill>
            </a:ext>
          </a:extLst>
        </p:spPr>
        <p:txBody>
          <a:bodyPr/>
          <a:lstStyle/>
          <a:p>
            <a:endParaRPr lang="da-DK"/>
          </a:p>
        </p:txBody>
      </p:sp>
      <p:sp>
        <p:nvSpPr>
          <p:cNvPr id="6" name="Line 4"/>
          <p:cNvSpPr>
            <a:spLocks noChangeShapeType="1"/>
          </p:cNvSpPr>
          <p:nvPr/>
        </p:nvSpPr>
        <p:spPr bwMode="auto">
          <a:xfrm>
            <a:off x="3352800" y="1447800"/>
            <a:ext cx="2362200" cy="0"/>
          </a:xfrm>
          <a:prstGeom prst="line">
            <a:avLst/>
          </a:prstGeom>
          <a:noFill/>
          <a:ln w="57150">
            <a:solidFill>
              <a:srgbClr val="FF0505"/>
            </a:solidFill>
            <a:round/>
            <a:headEnd/>
            <a:tailEnd/>
          </a:ln>
          <a:extLst>
            <a:ext uri="{909E8E84-426E-40DD-AFC4-6F175D3DCCD1}">
              <a14:hiddenFill xmlns:a14="http://schemas.microsoft.com/office/drawing/2010/main">
                <a:noFill/>
              </a14:hiddenFill>
            </a:ext>
          </a:extLst>
        </p:spPr>
        <p:txBody>
          <a:bodyPr/>
          <a:lstStyle/>
          <a:p>
            <a:endParaRPr lang="da-DK"/>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67200" y="5181600"/>
            <a:ext cx="4038600" cy="167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545794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Pladsholder til diasnummer 5"/>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4985632-1A0C-4B61-813A-3CCCEB7DF8C7}" type="slidenum">
              <a:rPr lang="en-US" smtClean="0"/>
              <a:pPr eaLnBrk="1" hangingPunct="1"/>
              <a:t>13</a:t>
            </a:fld>
            <a:endParaRPr lang="en-US" dirty="0" smtClean="0"/>
          </a:p>
        </p:txBody>
      </p:sp>
      <p:sp>
        <p:nvSpPr>
          <p:cNvPr id="18435" name="Rectangle 2"/>
          <p:cNvSpPr>
            <a:spLocks noGrp="1" noChangeArrowheads="1"/>
          </p:cNvSpPr>
          <p:nvPr>
            <p:ph type="title"/>
          </p:nvPr>
        </p:nvSpPr>
        <p:spPr/>
        <p:txBody>
          <a:bodyPr/>
          <a:lstStyle/>
          <a:p>
            <a:pPr eaLnBrk="1" hangingPunct="1"/>
            <a:r>
              <a:rPr lang="en-US" dirty="0" smtClean="0"/>
              <a:t>International and domestic reactions</a:t>
            </a:r>
          </a:p>
        </p:txBody>
      </p:sp>
      <p:sp>
        <p:nvSpPr>
          <p:cNvPr id="18436" name="Rectangle 3"/>
          <p:cNvSpPr>
            <a:spLocks noGrp="1" noChangeArrowheads="1"/>
          </p:cNvSpPr>
          <p:nvPr>
            <p:ph type="body" idx="1"/>
          </p:nvPr>
        </p:nvSpPr>
        <p:spPr/>
        <p:txBody>
          <a:bodyPr/>
          <a:lstStyle/>
          <a:p>
            <a:pPr eaLnBrk="1" hangingPunct="1">
              <a:lnSpc>
                <a:spcPct val="90000"/>
              </a:lnSpc>
              <a:buFontTx/>
              <a:buNone/>
            </a:pPr>
            <a:r>
              <a:rPr lang="en-US" sz="2000" b="1" dirty="0" smtClean="0"/>
              <a:t>China:</a:t>
            </a:r>
            <a:endParaRPr lang="en-US" sz="2000" dirty="0"/>
          </a:p>
          <a:p>
            <a:pPr eaLnBrk="1" hangingPunct="1">
              <a:lnSpc>
                <a:spcPct val="90000"/>
              </a:lnSpc>
              <a:buFontTx/>
              <a:buNone/>
            </a:pPr>
            <a:r>
              <a:rPr lang="en-US" sz="2000" u="sng" dirty="0" smtClean="0"/>
              <a:t>Reaction:</a:t>
            </a:r>
          </a:p>
          <a:p>
            <a:pPr eaLnBrk="1" hangingPunct="1">
              <a:lnSpc>
                <a:spcPct val="90000"/>
              </a:lnSpc>
              <a:buFont typeface="Arial" pitchFamily="34" charset="0"/>
              <a:buChar char="•"/>
            </a:pPr>
            <a:r>
              <a:rPr lang="en-US" sz="2000" dirty="0" smtClean="0"/>
              <a:t>Streamlining lines of command within China’s maritime bureaucracy</a:t>
            </a:r>
          </a:p>
          <a:p>
            <a:pPr eaLnBrk="1" hangingPunct="1">
              <a:lnSpc>
                <a:spcPct val="90000"/>
              </a:lnSpc>
              <a:buFont typeface="Arial" pitchFamily="34" charset="0"/>
              <a:buChar char="•"/>
            </a:pPr>
            <a:r>
              <a:rPr lang="en-US" sz="2000" dirty="0" smtClean="0"/>
              <a:t>Increased presence in the East China Sea to speed up change in balance of power</a:t>
            </a:r>
          </a:p>
          <a:p>
            <a:pPr eaLnBrk="1" hangingPunct="1">
              <a:lnSpc>
                <a:spcPct val="90000"/>
              </a:lnSpc>
              <a:buFont typeface="Arial" pitchFamily="34" charset="0"/>
              <a:buChar char="•"/>
            </a:pPr>
            <a:r>
              <a:rPr lang="en-US" sz="2000" dirty="0" smtClean="0"/>
              <a:t>Domestic pressures for more assertiveness</a:t>
            </a:r>
            <a:endParaRPr lang="en-US" sz="2000" dirty="0"/>
          </a:p>
          <a:p>
            <a:pPr eaLnBrk="1" hangingPunct="1">
              <a:lnSpc>
                <a:spcPct val="90000"/>
              </a:lnSpc>
              <a:buFont typeface="Arial" pitchFamily="34" charset="0"/>
              <a:buChar char="•"/>
            </a:pPr>
            <a:r>
              <a:rPr lang="en-US" sz="2000" dirty="0" smtClean="0"/>
              <a:t>Present Japanese actions as aggressive</a:t>
            </a:r>
          </a:p>
          <a:p>
            <a:pPr eaLnBrk="1" hangingPunct="1">
              <a:lnSpc>
                <a:spcPct val="90000"/>
              </a:lnSpc>
              <a:buFontTx/>
              <a:buNone/>
            </a:pPr>
            <a:r>
              <a:rPr lang="en-US" sz="2000" u="sng" dirty="0" smtClean="0"/>
              <a:t>Priorities:</a:t>
            </a:r>
          </a:p>
          <a:p>
            <a:pPr eaLnBrk="1" hangingPunct="1">
              <a:lnSpc>
                <a:spcPct val="90000"/>
              </a:lnSpc>
              <a:buFont typeface="Arial" pitchFamily="34" charset="0"/>
              <a:buChar char="•"/>
            </a:pPr>
            <a:r>
              <a:rPr lang="en-US" sz="2000" dirty="0" smtClean="0"/>
              <a:t>Demonstrate ability to defend sovereignty </a:t>
            </a:r>
          </a:p>
          <a:p>
            <a:pPr eaLnBrk="1" hangingPunct="1">
              <a:lnSpc>
                <a:spcPct val="90000"/>
              </a:lnSpc>
              <a:buFont typeface="Arial" pitchFamily="34" charset="0"/>
              <a:buChar char="•"/>
            </a:pPr>
            <a:r>
              <a:rPr lang="en-US" sz="2000" dirty="0" smtClean="0"/>
              <a:t>Stability</a:t>
            </a:r>
          </a:p>
          <a:p>
            <a:pPr eaLnBrk="1" hangingPunct="1">
              <a:lnSpc>
                <a:spcPct val="90000"/>
              </a:lnSpc>
              <a:buFont typeface="Arial" pitchFamily="34" charset="0"/>
              <a:buChar char="•"/>
            </a:pPr>
            <a:r>
              <a:rPr lang="en-US" sz="2000" dirty="0" smtClean="0"/>
              <a:t>Maintain stable Sino-US relations</a:t>
            </a:r>
          </a:p>
          <a:p>
            <a:pPr eaLnBrk="1" hangingPunct="1">
              <a:lnSpc>
                <a:spcPct val="90000"/>
              </a:lnSpc>
              <a:buFont typeface="Arial" pitchFamily="34" charset="0"/>
              <a:buChar char="•"/>
            </a:pPr>
            <a:endParaRPr lang="en-US" sz="2400" dirty="0" smtClean="0"/>
          </a:p>
        </p:txBody>
      </p:sp>
      <p:sp>
        <p:nvSpPr>
          <p:cNvPr id="18437" name="Line 4"/>
          <p:cNvSpPr>
            <a:spLocks noChangeShapeType="1"/>
          </p:cNvSpPr>
          <p:nvPr/>
        </p:nvSpPr>
        <p:spPr bwMode="auto">
          <a:xfrm>
            <a:off x="1219200" y="838200"/>
            <a:ext cx="6705600" cy="0"/>
          </a:xfrm>
          <a:prstGeom prst="line">
            <a:avLst/>
          </a:prstGeom>
          <a:noFill/>
          <a:ln w="57150">
            <a:solidFill>
              <a:srgbClr val="FF0505"/>
            </a:solidFill>
            <a:round/>
            <a:headEnd/>
            <a:tailEnd/>
          </a:ln>
          <a:extLst>
            <a:ext uri="{909E8E84-426E-40DD-AFC4-6F175D3DCCD1}">
              <a14:hiddenFill xmlns:a14="http://schemas.microsoft.com/office/drawing/2010/main">
                <a:noFill/>
              </a14:hiddenFill>
            </a:ext>
          </a:extLst>
        </p:spPr>
        <p:txBody>
          <a:bodyPr/>
          <a:lstStyle/>
          <a:p>
            <a:endParaRPr lang="da-DK"/>
          </a:p>
        </p:txBody>
      </p:sp>
      <p:sp>
        <p:nvSpPr>
          <p:cNvPr id="6" name="Line 4"/>
          <p:cNvSpPr>
            <a:spLocks noChangeShapeType="1"/>
          </p:cNvSpPr>
          <p:nvPr/>
        </p:nvSpPr>
        <p:spPr bwMode="auto">
          <a:xfrm>
            <a:off x="3352800" y="1447800"/>
            <a:ext cx="2362200" cy="0"/>
          </a:xfrm>
          <a:prstGeom prst="line">
            <a:avLst/>
          </a:prstGeom>
          <a:noFill/>
          <a:ln w="57150">
            <a:solidFill>
              <a:srgbClr val="FF0505"/>
            </a:solidFill>
            <a:round/>
            <a:headEnd/>
            <a:tailEnd/>
          </a:ln>
          <a:extLst>
            <a:ext uri="{909E8E84-426E-40DD-AFC4-6F175D3DCCD1}">
              <a14:hiddenFill xmlns:a14="http://schemas.microsoft.com/office/drawing/2010/main">
                <a:noFill/>
              </a14:hiddenFill>
            </a:ext>
          </a:extLst>
        </p:spPr>
        <p:txBody>
          <a:bodyPr/>
          <a:lstStyle/>
          <a:p>
            <a:endParaRPr lang="da-DK"/>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7400" y="3352800"/>
            <a:ext cx="2647950"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744237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Pladsholder til diasnummer 5"/>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4985632-1A0C-4B61-813A-3CCCEB7DF8C7}" type="slidenum">
              <a:rPr lang="en-US" smtClean="0"/>
              <a:pPr eaLnBrk="1" hangingPunct="1"/>
              <a:t>14</a:t>
            </a:fld>
            <a:endParaRPr lang="en-US" dirty="0" smtClean="0"/>
          </a:p>
        </p:txBody>
      </p:sp>
      <p:sp>
        <p:nvSpPr>
          <p:cNvPr id="18435" name="Rectangle 2"/>
          <p:cNvSpPr>
            <a:spLocks noGrp="1" noChangeArrowheads="1"/>
          </p:cNvSpPr>
          <p:nvPr>
            <p:ph type="title"/>
          </p:nvPr>
        </p:nvSpPr>
        <p:spPr/>
        <p:txBody>
          <a:bodyPr/>
          <a:lstStyle/>
          <a:p>
            <a:pPr eaLnBrk="1" hangingPunct="1"/>
            <a:r>
              <a:rPr lang="en-US" dirty="0" smtClean="0"/>
              <a:t>Implications for regional security</a:t>
            </a:r>
          </a:p>
        </p:txBody>
      </p:sp>
      <p:sp>
        <p:nvSpPr>
          <p:cNvPr id="18436" name="Rectangle 3"/>
          <p:cNvSpPr>
            <a:spLocks noGrp="1" noChangeArrowheads="1"/>
          </p:cNvSpPr>
          <p:nvPr>
            <p:ph type="body" idx="1"/>
          </p:nvPr>
        </p:nvSpPr>
        <p:spPr/>
        <p:txBody>
          <a:bodyPr/>
          <a:lstStyle/>
          <a:p>
            <a:pPr eaLnBrk="1" hangingPunct="1">
              <a:lnSpc>
                <a:spcPct val="90000"/>
              </a:lnSpc>
              <a:buNone/>
            </a:pPr>
            <a:r>
              <a:rPr lang="en-US" sz="1800" b="1" dirty="0" smtClean="0"/>
              <a:t>Results: </a:t>
            </a:r>
          </a:p>
          <a:p>
            <a:pPr eaLnBrk="1" hangingPunct="1">
              <a:lnSpc>
                <a:spcPct val="90000"/>
              </a:lnSpc>
              <a:buFont typeface="Arial" pitchFamily="34" charset="0"/>
              <a:buChar char="•"/>
            </a:pPr>
            <a:r>
              <a:rPr lang="en-US" sz="1800" dirty="0" smtClean="0"/>
              <a:t>China is a de facto power in the East China Sea with a semi-permanent maritime civilian and military presence alongside the US and Japanese </a:t>
            </a:r>
          </a:p>
          <a:p>
            <a:pPr eaLnBrk="1" hangingPunct="1">
              <a:lnSpc>
                <a:spcPct val="90000"/>
              </a:lnSpc>
              <a:buFont typeface="Arial" pitchFamily="34" charset="0"/>
              <a:buChar char="•"/>
            </a:pPr>
            <a:r>
              <a:rPr lang="en-US" sz="1800" dirty="0" smtClean="0"/>
              <a:t>Japan has trouble maintaining an equal presence with Chinese vessels and aircraft</a:t>
            </a:r>
          </a:p>
          <a:p>
            <a:pPr eaLnBrk="1" hangingPunct="1">
              <a:lnSpc>
                <a:spcPct val="90000"/>
              </a:lnSpc>
              <a:buFont typeface="Arial" pitchFamily="34" charset="0"/>
              <a:buChar char="•"/>
            </a:pPr>
            <a:r>
              <a:rPr lang="en-US" sz="1800" dirty="0" smtClean="0"/>
              <a:t>Nationalism increases pressure on both governments</a:t>
            </a:r>
          </a:p>
          <a:p>
            <a:pPr eaLnBrk="1" hangingPunct="1">
              <a:lnSpc>
                <a:spcPct val="90000"/>
              </a:lnSpc>
              <a:buFontTx/>
              <a:buNone/>
            </a:pPr>
            <a:r>
              <a:rPr lang="en-US" sz="1800" b="1" dirty="0" smtClean="0"/>
              <a:t>China has yet to achieve:</a:t>
            </a:r>
          </a:p>
          <a:p>
            <a:pPr eaLnBrk="1" hangingPunct="1">
              <a:lnSpc>
                <a:spcPct val="90000"/>
              </a:lnSpc>
              <a:buFont typeface="Arial" pitchFamily="34" charset="0"/>
              <a:buChar char="•"/>
            </a:pPr>
            <a:r>
              <a:rPr lang="en-US" sz="1800" dirty="0" smtClean="0"/>
              <a:t>Legitimacy for its interpretation of international law</a:t>
            </a:r>
          </a:p>
          <a:p>
            <a:pPr eaLnBrk="1" hangingPunct="1">
              <a:lnSpc>
                <a:spcPct val="90000"/>
              </a:lnSpc>
              <a:buNone/>
            </a:pPr>
            <a:r>
              <a:rPr lang="en-US" sz="1800" b="1" dirty="0" smtClean="0"/>
              <a:t>Outcome:</a:t>
            </a:r>
            <a:endParaRPr lang="en-US" sz="1800" dirty="0" smtClean="0"/>
          </a:p>
          <a:p>
            <a:pPr eaLnBrk="1" hangingPunct="1">
              <a:lnSpc>
                <a:spcPct val="90000"/>
              </a:lnSpc>
              <a:buNone/>
            </a:pPr>
            <a:r>
              <a:rPr lang="en-US" sz="1800" dirty="0" smtClean="0"/>
              <a:t>China is shifting the balance of power without persuading </a:t>
            </a:r>
            <a:r>
              <a:rPr lang="en-US" sz="1800" dirty="0" err="1" smtClean="0"/>
              <a:t>neighbouring</a:t>
            </a:r>
            <a:r>
              <a:rPr lang="en-US" sz="1800" dirty="0" smtClean="0"/>
              <a:t> states of its right to do so =&gt; contributes to escalation and conflict</a:t>
            </a:r>
          </a:p>
          <a:p>
            <a:pPr eaLnBrk="1" hangingPunct="1">
              <a:lnSpc>
                <a:spcPct val="90000"/>
              </a:lnSpc>
              <a:buNone/>
            </a:pPr>
            <a:r>
              <a:rPr lang="en-US" sz="1800" b="1" dirty="0" smtClean="0"/>
              <a:t>A major use of force would signal a failure of China’s peaceful coexistence and active defense strategies</a:t>
            </a:r>
          </a:p>
          <a:p>
            <a:pPr eaLnBrk="1" hangingPunct="1">
              <a:lnSpc>
                <a:spcPct val="90000"/>
              </a:lnSpc>
              <a:buNone/>
            </a:pPr>
            <a:endParaRPr lang="en-US" sz="1800" dirty="0" smtClean="0"/>
          </a:p>
          <a:p>
            <a:pPr eaLnBrk="1" hangingPunct="1">
              <a:lnSpc>
                <a:spcPct val="90000"/>
              </a:lnSpc>
              <a:buFontTx/>
              <a:buNone/>
            </a:pPr>
            <a:endParaRPr lang="en-US" dirty="0" smtClean="0"/>
          </a:p>
        </p:txBody>
      </p:sp>
      <p:sp>
        <p:nvSpPr>
          <p:cNvPr id="18437" name="Line 4"/>
          <p:cNvSpPr>
            <a:spLocks noChangeShapeType="1"/>
          </p:cNvSpPr>
          <p:nvPr/>
        </p:nvSpPr>
        <p:spPr bwMode="auto">
          <a:xfrm>
            <a:off x="609600" y="1066800"/>
            <a:ext cx="8001000" cy="0"/>
          </a:xfrm>
          <a:prstGeom prst="line">
            <a:avLst/>
          </a:prstGeom>
          <a:noFill/>
          <a:ln w="57150">
            <a:solidFill>
              <a:srgbClr val="FF0505"/>
            </a:solidFill>
            <a:round/>
            <a:headEnd/>
            <a:tailEnd/>
          </a:ln>
          <a:extLst>
            <a:ext uri="{909E8E84-426E-40DD-AFC4-6F175D3DCCD1}">
              <a14:hiddenFill xmlns:a14="http://schemas.microsoft.com/office/drawing/2010/main">
                <a:noFill/>
              </a14:hiddenFill>
            </a:ext>
          </a:extLst>
        </p:spPr>
        <p:txBody>
          <a:bodyPr/>
          <a:lstStyle/>
          <a:p>
            <a:endParaRPr lang="da-DK"/>
          </a:p>
        </p:txBody>
      </p:sp>
      <p:pic>
        <p:nvPicPr>
          <p:cNvPr id="2" name="Picture 1"/>
          <p:cNvPicPr>
            <a:picLocks noChangeAspect="1"/>
          </p:cNvPicPr>
          <p:nvPr/>
        </p:nvPicPr>
        <p:blipFill rotWithShape="1">
          <a:blip r:embed="rId3" cstate="print"/>
          <a:srcRect t="16064" b="6893"/>
          <a:stretch/>
        </p:blipFill>
        <p:spPr>
          <a:xfrm>
            <a:off x="2438400" y="5274678"/>
            <a:ext cx="4535715" cy="1583322"/>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Pladsholder til diasnummer 5"/>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F2C507C-98C9-412A-84F7-6CF1CDB8C3C7}" type="slidenum">
              <a:rPr lang="en-US" smtClean="0"/>
              <a:pPr eaLnBrk="1" hangingPunct="1"/>
              <a:t>2</a:t>
            </a:fld>
            <a:endParaRPr lang="en-US" smtClean="0"/>
          </a:p>
        </p:txBody>
      </p:sp>
      <p:sp>
        <p:nvSpPr>
          <p:cNvPr id="15363" name="Rectangle 2"/>
          <p:cNvSpPr>
            <a:spLocks noGrp="1" noChangeArrowheads="1"/>
          </p:cNvSpPr>
          <p:nvPr>
            <p:ph type="title"/>
          </p:nvPr>
        </p:nvSpPr>
        <p:spPr/>
        <p:txBody>
          <a:bodyPr/>
          <a:lstStyle/>
          <a:p>
            <a:pPr eaLnBrk="1" hangingPunct="1"/>
            <a:r>
              <a:rPr lang="en-US" dirty="0" smtClean="0"/>
              <a:t>Outline</a:t>
            </a:r>
          </a:p>
        </p:txBody>
      </p:sp>
      <p:sp>
        <p:nvSpPr>
          <p:cNvPr id="16388" name="Rectangle 3"/>
          <p:cNvSpPr>
            <a:spLocks noGrp="1" noChangeArrowheads="1"/>
          </p:cNvSpPr>
          <p:nvPr>
            <p:ph type="body" idx="1"/>
          </p:nvPr>
        </p:nvSpPr>
        <p:spPr/>
        <p:txBody>
          <a:bodyPr/>
          <a:lstStyle/>
          <a:p>
            <a:pPr marL="742950" indent="-742950" algn="ctr" eaLnBrk="1" hangingPunct="1">
              <a:buFontTx/>
              <a:buAutoNum type="arabicParenR"/>
              <a:defRPr/>
            </a:pPr>
            <a:r>
              <a:rPr lang="en-US" sz="4000" dirty="0"/>
              <a:t>T</a:t>
            </a:r>
            <a:r>
              <a:rPr lang="en-US" sz="4000" dirty="0" smtClean="0"/>
              <a:t>he East China Sea issue</a:t>
            </a:r>
          </a:p>
          <a:p>
            <a:pPr marL="742950" indent="-742950" algn="ctr" eaLnBrk="1" hangingPunct="1">
              <a:buFontTx/>
              <a:buAutoNum type="arabicParenR"/>
              <a:defRPr/>
            </a:pPr>
            <a:r>
              <a:rPr lang="en-US" sz="4000" dirty="0" smtClean="0"/>
              <a:t>China’s maritime strategy: coexistence, deterrence and active defense</a:t>
            </a:r>
          </a:p>
          <a:p>
            <a:pPr marL="742950" indent="-742950" algn="ctr" eaLnBrk="1" hangingPunct="1">
              <a:buFontTx/>
              <a:buAutoNum type="arabicParenR"/>
              <a:defRPr/>
            </a:pPr>
            <a:r>
              <a:rPr lang="en-US" sz="4000" dirty="0" smtClean="0"/>
              <a:t>International and domestic reactions</a:t>
            </a:r>
          </a:p>
          <a:p>
            <a:pPr marL="609600" indent="-609600" algn="ctr" eaLnBrk="1" hangingPunct="1">
              <a:buFontTx/>
              <a:buNone/>
              <a:defRPr/>
            </a:pPr>
            <a:r>
              <a:rPr lang="en-US" sz="4000" dirty="0" smtClean="0"/>
              <a:t>4) Implications for regional security</a:t>
            </a:r>
          </a:p>
        </p:txBody>
      </p:sp>
      <p:sp>
        <p:nvSpPr>
          <p:cNvPr id="15365" name="Line 4"/>
          <p:cNvSpPr>
            <a:spLocks noChangeShapeType="1"/>
          </p:cNvSpPr>
          <p:nvPr/>
        </p:nvSpPr>
        <p:spPr bwMode="auto">
          <a:xfrm>
            <a:off x="3581400" y="1095375"/>
            <a:ext cx="1981200" cy="0"/>
          </a:xfrm>
          <a:prstGeom prst="line">
            <a:avLst/>
          </a:prstGeom>
          <a:noFill/>
          <a:ln w="57150">
            <a:solidFill>
              <a:srgbClr val="FF0505"/>
            </a:solidFill>
            <a:round/>
            <a:headEnd/>
            <a:tailEnd/>
          </a:ln>
          <a:extLst>
            <a:ext uri="{909E8E84-426E-40DD-AFC4-6F175D3DCCD1}">
              <a14:hiddenFill xmlns:a14="http://schemas.microsoft.com/office/drawing/2010/main">
                <a:noFill/>
              </a14:hiddenFill>
            </a:ext>
          </a:extLst>
        </p:spPr>
        <p:txBody>
          <a:bodyPr/>
          <a:lstStyle/>
          <a:p>
            <a:endParaRPr lang="da-DK"/>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Pladsholder til diasnummer 5"/>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3111807-DDAB-4184-BEA1-BC9DA64D6027}" type="slidenum">
              <a:rPr lang="en-US" smtClean="0"/>
              <a:pPr eaLnBrk="1" hangingPunct="1"/>
              <a:t>3</a:t>
            </a:fld>
            <a:endParaRPr lang="en-US" dirty="0" smtClean="0"/>
          </a:p>
        </p:txBody>
      </p:sp>
      <p:sp>
        <p:nvSpPr>
          <p:cNvPr id="17411" name="Rectangle 2"/>
          <p:cNvSpPr>
            <a:spLocks noGrp="1" noChangeArrowheads="1"/>
          </p:cNvSpPr>
          <p:nvPr>
            <p:ph type="title"/>
          </p:nvPr>
        </p:nvSpPr>
        <p:spPr/>
        <p:txBody>
          <a:bodyPr/>
          <a:lstStyle/>
          <a:p>
            <a:pPr eaLnBrk="1" hangingPunct="1"/>
            <a:r>
              <a:rPr lang="en-US" sz="3600" dirty="0" smtClean="0"/>
              <a:t>The East China Sea issue</a:t>
            </a:r>
          </a:p>
        </p:txBody>
      </p:sp>
      <p:sp>
        <p:nvSpPr>
          <p:cNvPr id="17412" name="Rectangle 3"/>
          <p:cNvSpPr>
            <a:spLocks noGrp="1" noChangeArrowheads="1"/>
          </p:cNvSpPr>
          <p:nvPr>
            <p:ph type="body" idx="1"/>
          </p:nvPr>
        </p:nvSpPr>
        <p:spPr/>
        <p:txBody>
          <a:bodyPr/>
          <a:lstStyle/>
          <a:p>
            <a:pPr marL="609600" indent="-609600" eaLnBrk="1" hangingPunct="1">
              <a:lnSpc>
                <a:spcPct val="90000"/>
              </a:lnSpc>
              <a:buFontTx/>
              <a:buNone/>
            </a:pPr>
            <a:r>
              <a:rPr lang="en-US" sz="2000" i="1" dirty="0" smtClean="0"/>
              <a:t>The latest issue from the Chinese perspective:</a:t>
            </a:r>
          </a:p>
          <a:p>
            <a:pPr marL="609600" indent="-609600" eaLnBrk="1" hangingPunct="1">
              <a:lnSpc>
                <a:spcPct val="90000"/>
              </a:lnSpc>
              <a:buFontTx/>
              <a:buNone/>
            </a:pPr>
            <a:r>
              <a:rPr lang="en-US" sz="2000" dirty="0" smtClean="0"/>
              <a:t>	Sept. 2012: Japanese government purchases disputed islands from a private Japanese citizen</a:t>
            </a:r>
          </a:p>
          <a:p>
            <a:pPr marL="609600" indent="-609600" eaLnBrk="1" hangingPunct="1">
              <a:lnSpc>
                <a:spcPct val="90000"/>
              </a:lnSpc>
              <a:buNone/>
            </a:pPr>
            <a:r>
              <a:rPr lang="en-US" sz="2000" dirty="0" smtClean="0"/>
              <a:t>	Popular and governmental Chinese protests</a:t>
            </a:r>
          </a:p>
          <a:p>
            <a:pPr marL="609600" indent="-609600" eaLnBrk="1" hangingPunct="1">
              <a:lnSpc>
                <a:spcPct val="90000"/>
              </a:lnSpc>
              <a:buNone/>
            </a:pPr>
            <a:r>
              <a:rPr lang="en-US" sz="2000" dirty="0" smtClean="0"/>
              <a:t>	Expansion of Chinese law enforcement and maritime military presence </a:t>
            </a:r>
          </a:p>
          <a:p>
            <a:pPr marL="609600" indent="-609600" eaLnBrk="1" hangingPunct="1">
              <a:lnSpc>
                <a:spcPct val="90000"/>
              </a:lnSpc>
              <a:buNone/>
            </a:pPr>
            <a:r>
              <a:rPr lang="en-US" sz="2000" dirty="0" smtClean="0"/>
              <a:t>	Japanese monitoring of and publicizing of Chinese presence</a:t>
            </a:r>
          </a:p>
          <a:p>
            <a:pPr marL="609600" indent="-609600" eaLnBrk="1" hangingPunct="1">
              <a:lnSpc>
                <a:spcPct val="90000"/>
              </a:lnSpc>
              <a:buNone/>
            </a:pPr>
            <a:r>
              <a:rPr lang="en-US" sz="2400" dirty="0" smtClean="0"/>
              <a:t>	</a:t>
            </a:r>
          </a:p>
          <a:p>
            <a:pPr marL="609600" indent="-609600" eaLnBrk="1" hangingPunct="1">
              <a:lnSpc>
                <a:spcPct val="90000"/>
              </a:lnSpc>
              <a:buFontTx/>
              <a:buNone/>
            </a:pPr>
            <a:endParaRPr lang="en-US" sz="2400" dirty="0" smtClean="0"/>
          </a:p>
        </p:txBody>
      </p:sp>
      <p:sp>
        <p:nvSpPr>
          <p:cNvPr id="17413" name="Line 4"/>
          <p:cNvSpPr>
            <a:spLocks noChangeShapeType="1"/>
          </p:cNvSpPr>
          <p:nvPr/>
        </p:nvSpPr>
        <p:spPr bwMode="auto">
          <a:xfrm>
            <a:off x="1905000" y="1066800"/>
            <a:ext cx="5304692" cy="0"/>
          </a:xfrm>
          <a:prstGeom prst="line">
            <a:avLst/>
          </a:prstGeom>
          <a:noFill/>
          <a:ln w="57150">
            <a:solidFill>
              <a:srgbClr val="FF0505"/>
            </a:solidFill>
            <a:round/>
            <a:headEnd/>
            <a:tailEnd/>
          </a:ln>
          <a:extLst>
            <a:ext uri="{909E8E84-426E-40DD-AFC4-6F175D3DCCD1}">
              <a14:hiddenFill xmlns:a14="http://schemas.microsoft.com/office/drawing/2010/main">
                <a:noFill/>
              </a14:hiddenFill>
            </a:ext>
          </a:extLst>
        </p:spPr>
        <p:txBody>
          <a:bodyPr/>
          <a:lstStyle/>
          <a:p>
            <a:endParaRPr lang="da-DK"/>
          </a:p>
        </p:txBody>
      </p:sp>
      <p:pic>
        <p:nvPicPr>
          <p:cNvPr id="1026" name="Picture 2" descr="F:\East_China_Sea_Map.jpg"/>
          <p:cNvPicPr>
            <a:picLocks noChangeAspect="1" noChangeArrowheads="1"/>
          </p:cNvPicPr>
          <p:nvPr/>
        </p:nvPicPr>
        <p:blipFill>
          <a:blip r:embed="rId3" cstate="print"/>
          <a:srcRect/>
          <a:stretch>
            <a:fillRect/>
          </a:stretch>
        </p:blipFill>
        <p:spPr bwMode="auto">
          <a:xfrm>
            <a:off x="1037492" y="4114800"/>
            <a:ext cx="3276600" cy="2057400"/>
          </a:xfrm>
          <a:prstGeom prst="rect">
            <a:avLst/>
          </a:prstGeom>
          <a:noFill/>
        </p:spPr>
      </p:pic>
      <p:pic>
        <p:nvPicPr>
          <p:cNvPr id="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24400" y="4138246"/>
            <a:ext cx="348615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Pladsholder til diasnummer 5"/>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3111807-DDAB-4184-BEA1-BC9DA64D6027}" type="slidenum">
              <a:rPr lang="en-US" smtClean="0"/>
              <a:pPr eaLnBrk="1" hangingPunct="1"/>
              <a:t>4</a:t>
            </a:fld>
            <a:endParaRPr lang="en-US" dirty="0" smtClean="0"/>
          </a:p>
        </p:txBody>
      </p:sp>
      <p:sp>
        <p:nvSpPr>
          <p:cNvPr id="17411" name="Rectangle 2"/>
          <p:cNvSpPr>
            <a:spLocks noGrp="1" noChangeArrowheads="1"/>
          </p:cNvSpPr>
          <p:nvPr>
            <p:ph type="title"/>
          </p:nvPr>
        </p:nvSpPr>
        <p:spPr/>
        <p:txBody>
          <a:bodyPr/>
          <a:lstStyle/>
          <a:p>
            <a:pPr eaLnBrk="1" hangingPunct="1"/>
            <a:r>
              <a:rPr lang="en-US" sz="3600" dirty="0" smtClean="0"/>
              <a:t>The East China Sea issue</a:t>
            </a:r>
          </a:p>
        </p:txBody>
      </p:sp>
      <p:sp>
        <p:nvSpPr>
          <p:cNvPr id="17412" name="Rectangle 3"/>
          <p:cNvSpPr>
            <a:spLocks noGrp="1" noChangeArrowheads="1"/>
          </p:cNvSpPr>
          <p:nvPr>
            <p:ph type="body" idx="1"/>
          </p:nvPr>
        </p:nvSpPr>
        <p:spPr/>
        <p:txBody>
          <a:bodyPr/>
          <a:lstStyle/>
          <a:p>
            <a:pPr marL="609600" indent="-609600" eaLnBrk="1" hangingPunct="1">
              <a:lnSpc>
                <a:spcPct val="90000"/>
              </a:lnSpc>
              <a:buFontTx/>
              <a:buNone/>
            </a:pPr>
            <a:r>
              <a:rPr lang="en-US" sz="2400" b="1" dirty="0" smtClean="0"/>
              <a:t>Question:</a:t>
            </a:r>
          </a:p>
          <a:p>
            <a:pPr marL="609600" indent="-609600" eaLnBrk="1" hangingPunct="1">
              <a:lnSpc>
                <a:spcPct val="90000"/>
              </a:lnSpc>
              <a:buFontTx/>
              <a:buNone/>
            </a:pPr>
            <a:r>
              <a:rPr lang="en-US" sz="2400" dirty="0" smtClean="0"/>
              <a:t>	To what extent are China’s objectives and strategy in the East China Sea changing the status quo in a way that contributes to escalation and the use of force</a:t>
            </a:r>
          </a:p>
          <a:p>
            <a:pPr marL="609600" indent="-609600" eaLnBrk="1" hangingPunct="1">
              <a:lnSpc>
                <a:spcPct val="90000"/>
              </a:lnSpc>
              <a:buFontTx/>
              <a:buNone/>
            </a:pPr>
            <a:r>
              <a:rPr lang="en-US" sz="2400" b="1" dirty="0" smtClean="0"/>
              <a:t>The claims:</a:t>
            </a:r>
          </a:p>
          <a:p>
            <a:pPr marL="609600" indent="-609600" eaLnBrk="1" hangingPunct="1">
              <a:lnSpc>
                <a:spcPct val="90000"/>
              </a:lnSpc>
              <a:buFontTx/>
              <a:buNone/>
            </a:pPr>
            <a:r>
              <a:rPr lang="en-US" sz="2400" dirty="0" smtClean="0"/>
              <a:t>	</a:t>
            </a:r>
            <a:r>
              <a:rPr lang="en-US" sz="2400" i="1" dirty="0" smtClean="0"/>
              <a:t>China: </a:t>
            </a:r>
            <a:r>
              <a:rPr lang="en-US" sz="2400" dirty="0" smtClean="0"/>
              <a:t>The </a:t>
            </a:r>
            <a:r>
              <a:rPr lang="en-US" sz="2400" dirty="0" err="1" smtClean="0"/>
              <a:t>Diaoyu</a:t>
            </a:r>
            <a:r>
              <a:rPr lang="en-US" sz="2400" dirty="0" smtClean="0"/>
              <a:t>/</a:t>
            </a:r>
            <a:r>
              <a:rPr lang="en-US" sz="2400" dirty="0" err="1" smtClean="0"/>
              <a:t>Senkakus</a:t>
            </a:r>
            <a:r>
              <a:rPr lang="en-US" sz="2400" dirty="0"/>
              <a:t> </a:t>
            </a:r>
            <a:r>
              <a:rPr lang="en-US" sz="2400" dirty="0" smtClean="0"/>
              <a:t>are ancient Chinese territory and disputes Japanese sovereignty</a:t>
            </a:r>
          </a:p>
          <a:p>
            <a:pPr marL="609600" indent="-609600" eaLnBrk="1" hangingPunct="1">
              <a:lnSpc>
                <a:spcPct val="90000"/>
              </a:lnSpc>
              <a:buFontTx/>
              <a:buNone/>
            </a:pPr>
            <a:r>
              <a:rPr lang="en-US" sz="2400" dirty="0" smtClean="0"/>
              <a:t>	</a:t>
            </a:r>
            <a:r>
              <a:rPr lang="en-US" sz="2400" i="1" dirty="0"/>
              <a:t>Japan: </a:t>
            </a:r>
            <a:r>
              <a:rPr lang="en-US" sz="2400" dirty="0"/>
              <a:t>occupied </a:t>
            </a:r>
            <a:r>
              <a:rPr lang="en-US" sz="2400" i="1" dirty="0"/>
              <a:t>terra nullius </a:t>
            </a:r>
            <a:r>
              <a:rPr lang="en-US" sz="2400" dirty="0"/>
              <a:t>in 1895; no dispute exists</a:t>
            </a:r>
          </a:p>
          <a:p>
            <a:pPr marL="609600" indent="-609600" eaLnBrk="1" hangingPunct="1">
              <a:lnSpc>
                <a:spcPct val="90000"/>
              </a:lnSpc>
              <a:buFontTx/>
              <a:buNone/>
            </a:pPr>
            <a:r>
              <a:rPr lang="en-US" sz="2400" dirty="0"/>
              <a:t>	</a:t>
            </a:r>
            <a:r>
              <a:rPr lang="en-US" sz="2400" i="1" dirty="0"/>
              <a:t>The US: </a:t>
            </a:r>
            <a:r>
              <a:rPr lang="en-US" sz="2400" dirty="0"/>
              <a:t>acknowledges Japan’s administrative control and covered under the U.S.-Japan Security Treaty, but does not take a position on sovereignty issue</a:t>
            </a:r>
          </a:p>
        </p:txBody>
      </p:sp>
      <p:sp>
        <p:nvSpPr>
          <p:cNvPr id="17413" name="Line 4"/>
          <p:cNvSpPr>
            <a:spLocks noChangeShapeType="1"/>
          </p:cNvSpPr>
          <p:nvPr/>
        </p:nvSpPr>
        <p:spPr bwMode="auto">
          <a:xfrm>
            <a:off x="1905000" y="1066800"/>
            <a:ext cx="5410200" cy="0"/>
          </a:xfrm>
          <a:prstGeom prst="line">
            <a:avLst/>
          </a:prstGeom>
          <a:noFill/>
          <a:ln w="57150">
            <a:solidFill>
              <a:srgbClr val="FF0505"/>
            </a:solidFill>
            <a:round/>
            <a:headEnd/>
            <a:tailEnd/>
          </a:ln>
          <a:extLst>
            <a:ext uri="{909E8E84-426E-40DD-AFC4-6F175D3DCCD1}">
              <a14:hiddenFill xmlns:a14="http://schemas.microsoft.com/office/drawing/2010/main">
                <a:noFill/>
              </a14:hiddenFill>
            </a:ext>
          </a:extLst>
        </p:spPr>
        <p:txBody>
          <a:bodyPr/>
          <a:lstStyle/>
          <a:p>
            <a:endParaRPr lang="da-DK"/>
          </a:p>
        </p:txBody>
      </p:sp>
      <p:pic>
        <p:nvPicPr>
          <p:cNvPr id="2" name="Picture 1"/>
          <p:cNvPicPr>
            <a:picLocks noChangeAspect="1"/>
          </p:cNvPicPr>
          <p:nvPr/>
        </p:nvPicPr>
        <p:blipFill rotWithShape="1">
          <a:blip r:embed="rId3" cstate="print"/>
          <a:srcRect t="30769" b="23076"/>
          <a:stretch/>
        </p:blipFill>
        <p:spPr>
          <a:xfrm>
            <a:off x="4953000" y="5669280"/>
            <a:ext cx="2575560" cy="1188720"/>
          </a:xfrm>
          <a:prstGeom prst="rect">
            <a:avLst/>
          </a:prstGeom>
        </p:spPr>
      </p:pic>
      <p:pic>
        <p:nvPicPr>
          <p:cNvPr id="3" name="Picture 2"/>
          <p:cNvPicPr>
            <a:picLocks noChangeAspect="1"/>
          </p:cNvPicPr>
          <p:nvPr/>
        </p:nvPicPr>
        <p:blipFill rotWithShape="1">
          <a:blip r:embed="rId4" cstate="print"/>
          <a:srcRect t="17737" b="28102"/>
          <a:stretch/>
        </p:blipFill>
        <p:spPr>
          <a:xfrm>
            <a:off x="1371600" y="5669280"/>
            <a:ext cx="3247869" cy="118872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Pladsholder til diasnummer 5"/>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4985632-1A0C-4B61-813A-3CCCEB7DF8C7}" type="slidenum">
              <a:rPr lang="en-US" smtClean="0"/>
              <a:pPr eaLnBrk="1" hangingPunct="1"/>
              <a:t>5</a:t>
            </a:fld>
            <a:endParaRPr lang="en-US" smtClean="0"/>
          </a:p>
        </p:txBody>
      </p:sp>
      <p:sp>
        <p:nvSpPr>
          <p:cNvPr id="18435" name="Rectangle 2"/>
          <p:cNvSpPr>
            <a:spLocks noGrp="1" noChangeArrowheads="1"/>
          </p:cNvSpPr>
          <p:nvPr>
            <p:ph type="title"/>
          </p:nvPr>
        </p:nvSpPr>
        <p:spPr/>
        <p:txBody>
          <a:bodyPr/>
          <a:lstStyle/>
          <a:p>
            <a:pPr eaLnBrk="1" hangingPunct="1"/>
            <a:r>
              <a:rPr lang="en-US" dirty="0" smtClean="0"/>
              <a:t>China’s maritime strategy</a:t>
            </a:r>
          </a:p>
        </p:txBody>
      </p:sp>
      <p:sp>
        <p:nvSpPr>
          <p:cNvPr id="18436" name="Rectangle 3"/>
          <p:cNvSpPr>
            <a:spLocks noGrp="1" noChangeArrowheads="1"/>
          </p:cNvSpPr>
          <p:nvPr>
            <p:ph type="body" idx="1"/>
          </p:nvPr>
        </p:nvSpPr>
        <p:spPr/>
        <p:txBody>
          <a:bodyPr/>
          <a:lstStyle/>
          <a:p>
            <a:pPr eaLnBrk="1" hangingPunct="1">
              <a:lnSpc>
                <a:spcPct val="90000"/>
              </a:lnSpc>
              <a:spcBef>
                <a:spcPts val="0"/>
              </a:spcBef>
              <a:buFontTx/>
              <a:buNone/>
            </a:pPr>
            <a:r>
              <a:rPr lang="en-US" sz="2400" b="1" dirty="0" smtClean="0"/>
              <a:t>Grand</a:t>
            </a:r>
            <a:r>
              <a:rPr lang="en-US" sz="2400" b="1" i="1" dirty="0" smtClean="0"/>
              <a:t> </a:t>
            </a:r>
            <a:r>
              <a:rPr lang="en-US" sz="2400" b="1" dirty="0" smtClean="0"/>
              <a:t>strategy</a:t>
            </a:r>
            <a:endParaRPr lang="en-US" sz="2400" i="1" dirty="0" smtClean="0"/>
          </a:p>
          <a:p>
            <a:pPr eaLnBrk="1" hangingPunct="1">
              <a:spcBef>
                <a:spcPts val="0"/>
              </a:spcBef>
              <a:buFontTx/>
              <a:buNone/>
            </a:pPr>
            <a:r>
              <a:rPr lang="en-US" sz="2400" i="1" dirty="0" smtClean="0"/>
              <a:t>Peaceful Coexistence</a:t>
            </a:r>
          </a:p>
          <a:p>
            <a:pPr eaLnBrk="1" hangingPunct="1">
              <a:spcBef>
                <a:spcPts val="0"/>
              </a:spcBef>
              <a:buFontTx/>
              <a:buNone/>
            </a:pPr>
            <a:r>
              <a:rPr lang="en-US" sz="2400" i="1" dirty="0" smtClean="0"/>
              <a:t>Objective: </a:t>
            </a:r>
            <a:r>
              <a:rPr lang="en-US" sz="2400" dirty="0" smtClean="0"/>
              <a:t>a greater</a:t>
            </a:r>
          </a:p>
          <a:p>
            <a:pPr eaLnBrk="1" hangingPunct="1">
              <a:spcBef>
                <a:spcPts val="0"/>
              </a:spcBef>
              <a:buFontTx/>
              <a:buNone/>
            </a:pPr>
            <a:r>
              <a:rPr lang="en-US" sz="2400" dirty="0" smtClean="0"/>
              <a:t>role in international </a:t>
            </a:r>
          </a:p>
          <a:p>
            <a:pPr eaLnBrk="1" hangingPunct="1">
              <a:spcBef>
                <a:spcPts val="0"/>
              </a:spcBef>
              <a:buFontTx/>
              <a:buNone/>
            </a:pPr>
            <a:r>
              <a:rPr lang="en-US" sz="2400" dirty="0" smtClean="0"/>
              <a:t>politics without jeopardizing relations with other states </a:t>
            </a:r>
            <a:endParaRPr lang="en-US" sz="2400" i="1" dirty="0" smtClean="0"/>
          </a:p>
          <a:p>
            <a:pPr eaLnBrk="1" hangingPunct="1">
              <a:spcBef>
                <a:spcPts val="0"/>
              </a:spcBef>
              <a:buFontTx/>
              <a:buNone/>
            </a:pPr>
            <a:r>
              <a:rPr lang="en-US" sz="2400" i="1" dirty="0" smtClean="0"/>
              <a:t>Principles: </a:t>
            </a:r>
            <a:r>
              <a:rPr lang="en-US" sz="2400" dirty="0" smtClean="0"/>
              <a:t>mutual respect for sovereignty and territorial integrity, mutual non-aggression, non-interference, equality and mutual benefit, peaceful coexistence</a:t>
            </a:r>
            <a:endParaRPr lang="en-US" sz="2400" i="1" dirty="0" smtClean="0"/>
          </a:p>
          <a:p>
            <a:pPr eaLnBrk="1" hangingPunct="1">
              <a:spcBef>
                <a:spcPts val="0"/>
              </a:spcBef>
              <a:buNone/>
            </a:pPr>
            <a:r>
              <a:rPr lang="en-US" sz="2400" i="1" dirty="0" smtClean="0"/>
              <a:t>Coexistence and sovereignty disputes</a:t>
            </a:r>
            <a:r>
              <a:rPr lang="en-US" sz="2400" dirty="0" smtClean="0"/>
              <a:t>: Change the status quo by changing the balance of power and the interpretation of international law without the use of deadly force</a:t>
            </a:r>
          </a:p>
          <a:p>
            <a:pPr eaLnBrk="1" hangingPunct="1">
              <a:lnSpc>
                <a:spcPct val="90000"/>
              </a:lnSpc>
              <a:buFontTx/>
              <a:buNone/>
            </a:pPr>
            <a:endParaRPr lang="en-US" sz="2800" dirty="0" smtClean="0"/>
          </a:p>
          <a:p>
            <a:pPr eaLnBrk="1" hangingPunct="1">
              <a:lnSpc>
                <a:spcPct val="90000"/>
              </a:lnSpc>
              <a:buFontTx/>
              <a:buNone/>
            </a:pPr>
            <a:endParaRPr lang="en-US" dirty="0" smtClean="0"/>
          </a:p>
        </p:txBody>
      </p:sp>
      <p:sp>
        <p:nvSpPr>
          <p:cNvPr id="18437" name="Line 4"/>
          <p:cNvSpPr>
            <a:spLocks noChangeShapeType="1"/>
          </p:cNvSpPr>
          <p:nvPr/>
        </p:nvSpPr>
        <p:spPr bwMode="auto">
          <a:xfrm>
            <a:off x="1371600" y="1066800"/>
            <a:ext cx="6324600" cy="0"/>
          </a:xfrm>
          <a:prstGeom prst="line">
            <a:avLst/>
          </a:prstGeom>
          <a:noFill/>
          <a:ln w="57150">
            <a:solidFill>
              <a:srgbClr val="FF0505"/>
            </a:solidFill>
            <a:round/>
            <a:headEnd/>
            <a:tailEnd/>
          </a:ln>
          <a:extLst>
            <a:ext uri="{909E8E84-426E-40DD-AFC4-6F175D3DCCD1}">
              <a14:hiddenFill xmlns:a14="http://schemas.microsoft.com/office/drawing/2010/main">
                <a:noFill/>
              </a14:hiddenFill>
            </a:ext>
          </a:extLst>
        </p:spPr>
        <p:txBody>
          <a:bodyPr/>
          <a:lstStyle/>
          <a:p>
            <a:endParaRPr lang="da-DK"/>
          </a:p>
        </p:txBody>
      </p:sp>
      <p:pic>
        <p:nvPicPr>
          <p:cNvPr id="6"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43400" y="1219200"/>
            <a:ext cx="27432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Pladsholder til diasnummer 5"/>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4985632-1A0C-4B61-813A-3CCCEB7DF8C7}" type="slidenum">
              <a:rPr lang="en-US" smtClean="0"/>
              <a:pPr eaLnBrk="1" hangingPunct="1"/>
              <a:t>6</a:t>
            </a:fld>
            <a:endParaRPr lang="en-US" dirty="0" smtClean="0"/>
          </a:p>
        </p:txBody>
      </p:sp>
      <p:sp>
        <p:nvSpPr>
          <p:cNvPr id="18435" name="Rectangle 2"/>
          <p:cNvSpPr>
            <a:spLocks noGrp="1" noChangeArrowheads="1"/>
          </p:cNvSpPr>
          <p:nvPr>
            <p:ph type="title"/>
          </p:nvPr>
        </p:nvSpPr>
        <p:spPr/>
        <p:txBody>
          <a:bodyPr/>
          <a:lstStyle/>
          <a:p>
            <a:pPr eaLnBrk="1" hangingPunct="1"/>
            <a:r>
              <a:rPr lang="en-US" dirty="0" smtClean="0"/>
              <a:t>China’s maritime strategy</a:t>
            </a:r>
          </a:p>
        </p:txBody>
      </p:sp>
      <p:sp>
        <p:nvSpPr>
          <p:cNvPr id="18436" name="Rectangle 3"/>
          <p:cNvSpPr>
            <a:spLocks noGrp="1" noChangeArrowheads="1"/>
          </p:cNvSpPr>
          <p:nvPr>
            <p:ph type="body" idx="1"/>
          </p:nvPr>
        </p:nvSpPr>
        <p:spPr/>
        <p:txBody>
          <a:bodyPr/>
          <a:lstStyle/>
          <a:p>
            <a:pPr eaLnBrk="1" hangingPunct="1">
              <a:lnSpc>
                <a:spcPct val="90000"/>
              </a:lnSpc>
              <a:buFontTx/>
              <a:buNone/>
            </a:pPr>
            <a:r>
              <a:rPr lang="en-US" sz="2400" b="1" dirty="0" smtClean="0"/>
              <a:t>Coexistence in China’s East China Sea strategy:</a:t>
            </a:r>
          </a:p>
          <a:p>
            <a:pPr eaLnBrk="1" hangingPunct="1">
              <a:lnSpc>
                <a:spcPct val="90000"/>
              </a:lnSpc>
            </a:pPr>
            <a:r>
              <a:rPr lang="en-US" sz="2400" dirty="0" smtClean="0"/>
              <a:t>Carve out space for China alongside US and Japanese presence by enhancing China’s civilian maritime force and by encouraging acceptance that states might subscribe to different interpretations of international maritime law</a:t>
            </a:r>
          </a:p>
          <a:p>
            <a:pPr eaLnBrk="1" hangingPunct="1">
              <a:lnSpc>
                <a:spcPct val="90000"/>
              </a:lnSpc>
            </a:pPr>
            <a:r>
              <a:rPr lang="en-US" sz="2400" dirty="0" smtClean="0"/>
              <a:t>China’s “assertiveness” is perceived as bullying or aggression, </a:t>
            </a:r>
            <a:r>
              <a:rPr lang="en-US" sz="2400" dirty="0"/>
              <a:t>b</a:t>
            </a:r>
            <a:r>
              <a:rPr lang="en-US" sz="2400" dirty="0" smtClean="0"/>
              <a:t>ut intended to protect perceived threats to long-standing claims of sovereignty</a:t>
            </a:r>
          </a:p>
          <a:p>
            <a:pPr eaLnBrk="1" hangingPunct="1">
              <a:lnSpc>
                <a:spcPct val="90000"/>
              </a:lnSpc>
              <a:buFontTx/>
              <a:buNone/>
            </a:pPr>
            <a:endParaRPr lang="en-US" sz="2400" dirty="0" smtClean="0"/>
          </a:p>
        </p:txBody>
      </p:sp>
      <p:sp>
        <p:nvSpPr>
          <p:cNvPr id="18437" name="Line 4"/>
          <p:cNvSpPr>
            <a:spLocks noChangeShapeType="1"/>
          </p:cNvSpPr>
          <p:nvPr/>
        </p:nvSpPr>
        <p:spPr bwMode="auto">
          <a:xfrm>
            <a:off x="1371600" y="1066800"/>
            <a:ext cx="6324600" cy="0"/>
          </a:xfrm>
          <a:prstGeom prst="line">
            <a:avLst/>
          </a:prstGeom>
          <a:noFill/>
          <a:ln w="57150">
            <a:solidFill>
              <a:srgbClr val="FF0505"/>
            </a:solidFill>
            <a:round/>
            <a:headEnd/>
            <a:tailEnd/>
          </a:ln>
          <a:extLst>
            <a:ext uri="{909E8E84-426E-40DD-AFC4-6F175D3DCCD1}">
              <a14:hiddenFill xmlns:a14="http://schemas.microsoft.com/office/drawing/2010/main">
                <a:noFill/>
              </a14:hiddenFill>
            </a:ext>
          </a:extLst>
        </p:spPr>
        <p:txBody>
          <a:bodyPr/>
          <a:lstStyle/>
          <a:p>
            <a:endParaRPr lang="da-DK"/>
          </a:p>
        </p:txBody>
      </p:sp>
      <p:pic>
        <p:nvPicPr>
          <p:cNvPr id="2" name="Picture 1"/>
          <p:cNvPicPr>
            <a:picLocks noChangeAspect="1"/>
          </p:cNvPicPr>
          <p:nvPr/>
        </p:nvPicPr>
        <p:blipFill rotWithShape="1">
          <a:blip r:embed="rId3" cstate="print"/>
          <a:srcRect t="8353" b="25405"/>
          <a:stretch/>
        </p:blipFill>
        <p:spPr>
          <a:xfrm>
            <a:off x="1828800" y="4744231"/>
            <a:ext cx="5589789" cy="210312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Pladsholder til diasnummer 5"/>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4985632-1A0C-4B61-813A-3CCCEB7DF8C7}" type="slidenum">
              <a:rPr lang="en-US" smtClean="0"/>
              <a:pPr eaLnBrk="1" hangingPunct="1"/>
              <a:t>7</a:t>
            </a:fld>
            <a:endParaRPr lang="en-US" dirty="0" smtClean="0"/>
          </a:p>
        </p:txBody>
      </p:sp>
      <p:sp>
        <p:nvSpPr>
          <p:cNvPr id="18435" name="Rectangle 2"/>
          <p:cNvSpPr>
            <a:spLocks noGrp="1" noChangeArrowheads="1"/>
          </p:cNvSpPr>
          <p:nvPr>
            <p:ph type="title"/>
          </p:nvPr>
        </p:nvSpPr>
        <p:spPr/>
        <p:txBody>
          <a:bodyPr/>
          <a:lstStyle/>
          <a:p>
            <a:pPr eaLnBrk="1" hangingPunct="1"/>
            <a:r>
              <a:rPr lang="en-US" dirty="0" smtClean="0"/>
              <a:t>China’s maritime strategy</a:t>
            </a:r>
          </a:p>
        </p:txBody>
      </p:sp>
      <p:sp>
        <p:nvSpPr>
          <p:cNvPr id="18436" name="Rectangle 3"/>
          <p:cNvSpPr>
            <a:spLocks noGrp="1" noChangeArrowheads="1"/>
          </p:cNvSpPr>
          <p:nvPr>
            <p:ph type="body" idx="1"/>
          </p:nvPr>
        </p:nvSpPr>
        <p:spPr/>
        <p:txBody>
          <a:bodyPr/>
          <a:lstStyle/>
          <a:p>
            <a:pPr marL="457200" indent="-457200" eaLnBrk="1" hangingPunct="1">
              <a:lnSpc>
                <a:spcPct val="90000"/>
              </a:lnSpc>
              <a:buNone/>
            </a:pPr>
            <a:r>
              <a:rPr lang="en-US" sz="2400" b="1" dirty="0" smtClean="0"/>
              <a:t>Active Defense: a component of Peaceful Coexistence</a:t>
            </a:r>
          </a:p>
          <a:p>
            <a:pPr marL="457200" indent="-457200" eaLnBrk="1" hangingPunct="1">
              <a:lnSpc>
                <a:spcPct val="90000"/>
              </a:lnSpc>
              <a:buNone/>
            </a:pPr>
            <a:r>
              <a:rPr lang="en-US" sz="2400" i="1" dirty="0" smtClean="0"/>
              <a:t>Active defense: </a:t>
            </a:r>
            <a:r>
              <a:rPr lang="en-US" sz="2400" dirty="0" smtClean="0"/>
              <a:t>defensive military posture based on striking only after the enemy has struck first</a:t>
            </a:r>
          </a:p>
          <a:p>
            <a:pPr marL="457200" indent="-457200" eaLnBrk="1" hangingPunct="1">
              <a:lnSpc>
                <a:spcPct val="90000"/>
              </a:lnSpc>
              <a:buNone/>
            </a:pPr>
            <a:r>
              <a:rPr lang="en-US" sz="2400" i="1" dirty="0" smtClean="0"/>
              <a:t>Active defense allows for:</a:t>
            </a:r>
          </a:p>
          <a:p>
            <a:pPr marL="457200" indent="-457200" eaLnBrk="1" hangingPunct="1">
              <a:lnSpc>
                <a:spcPct val="90000"/>
              </a:lnSpc>
              <a:buFont typeface="Arial" pitchFamily="34" charset="0"/>
              <a:buChar char="•"/>
            </a:pPr>
            <a:r>
              <a:rPr lang="en-US" sz="2400" dirty="0" smtClean="0"/>
              <a:t>Preemptive action to thwart an imminent attack</a:t>
            </a:r>
          </a:p>
          <a:p>
            <a:pPr marL="457200" indent="-457200" eaLnBrk="1" hangingPunct="1">
              <a:lnSpc>
                <a:spcPct val="90000"/>
              </a:lnSpc>
              <a:buFont typeface="Arial" pitchFamily="34" charset="0"/>
              <a:buChar char="•"/>
            </a:pPr>
            <a:r>
              <a:rPr lang="en-US" sz="2400" dirty="0" smtClean="0"/>
              <a:t>Offensive actions to be conducted as necessary throughout the course of military conflict</a:t>
            </a:r>
          </a:p>
          <a:p>
            <a:pPr eaLnBrk="1" hangingPunct="1">
              <a:lnSpc>
                <a:spcPct val="90000"/>
              </a:lnSpc>
              <a:buFontTx/>
              <a:buNone/>
            </a:pPr>
            <a:r>
              <a:rPr lang="en-US" sz="2400" i="1" dirty="0" smtClean="0"/>
              <a:t>Active defense stresses the deterrence of war</a:t>
            </a:r>
          </a:p>
        </p:txBody>
      </p:sp>
      <p:sp>
        <p:nvSpPr>
          <p:cNvPr id="18437" name="Line 4"/>
          <p:cNvSpPr>
            <a:spLocks noChangeShapeType="1"/>
          </p:cNvSpPr>
          <p:nvPr/>
        </p:nvSpPr>
        <p:spPr bwMode="auto">
          <a:xfrm>
            <a:off x="1371600" y="1066800"/>
            <a:ext cx="6324600" cy="0"/>
          </a:xfrm>
          <a:prstGeom prst="line">
            <a:avLst/>
          </a:prstGeom>
          <a:noFill/>
          <a:ln w="57150">
            <a:solidFill>
              <a:srgbClr val="FF0505"/>
            </a:solidFill>
            <a:round/>
            <a:headEnd/>
            <a:tailEnd/>
          </a:ln>
          <a:extLst>
            <a:ext uri="{909E8E84-426E-40DD-AFC4-6F175D3DCCD1}">
              <a14:hiddenFill xmlns:a14="http://schemas.microsoft.com/office/drawing/2010/main">
                <a:noFill/>
              </a14:hiddenFill>
            </a:ext>
          </a:extLst>
        </p:spPr>
        <p:txBody>
          <a:bodyPr/>
          <a:lstStyle/>
          <a:p>
            <a:endParaRPr lang="da-DK"/>
          </a:p>
        </p:txBody>
      </p:sp>
      <p:pic>
        <p:nvPicPr>
          <p:cNvPr id="2" name="Picture 1"/>
          <p:cNvPicPr>
            <a:picLocks noChangeAspect="1"/>
          </p:cNvPicPr>
          <p:nvPr/>
        </p:nvPicPr>
        <p:blipFill rotWithShape="1">
          <a:blip r:embed="rId3" cstate="print"/>
          <a:srcRect t="26216" b="21258"/>
          <a:stretch/>
        </p:blipFill>
        <p:spPr>
          <a:xfrm>
            <a:off x="1981200" y="4727448"/>
            <a:ext cx="5483659" cy="192024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Pladsholder til diasnummer 5"/>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4985632-1A0C-4B61-813A-3CCCEB7DF8C7}" type="slidenum">
              <a:rPr lang="en-US" smtClean="0"/>
              <a:pPr eaLnBrk="1" hangingPunct="1"/>
              <a:t>8</a:t>
            </a:fld>
            <a:endParaRPr lang="en-US" dirty="0" smtClean="0"/>
          </a:p>
        </p:txBody>
      </p:sp>
      <p:sp>
        <p:nvSpPr>
          <p:cNvPr id="18435" name="Rectangle 2"/>
          <p:cNvSpPr>
            <a:spLocks noGrp="1" noChangeArrowheads="1"/>
          </p:cNvSpPr>
          <p:nvPr>
            <p:ph type="title"/>
          </p:nvPr>
        </p:nvSpPr>
        <p:spPr/>
        <p:txBody>
          <a:bodyPr/>
          <a:lstStyle/>
          <a:p>
            <a:pPr eaLnBrk="1" hangingPunct="1"/>
            <a:r>
              <a:rPr lang="en-US" dirty="0" smtClean="0"/>
              <a:t>China’s maritime strategy</a:t>
            </a:r>
          </a:p>
        </p:txBody>
      </p:sp>
      <p:sp>
        <p:nvSpPr>
          <p:cNvPr id="18436" name="Rectangle 3"/>
          <p:cNvSpPr>
            <a:spLocks noGrp="1" noChangeArrowheads="1"/>
          </p:cNvSpPr>
          <p:nvPr>
            <p:ph type="body" idx="1"/>
          </p:nvPr>
        </p:nvSpPr>
        <p:spPr>
          <a:xfrm>
            <a:off x="457200" y="1600200"/>
            <a:ext cx="8229600" cy="4724400"/>
          </a:xfrm>
        </p:spPr>
        <p:txBody>
          <a:bodyPr/>
          <a:lstStyle/>
          <a:p>
            <a:pPr marL="457200" indent="-457200" eaLnBrk="1" hangingPunct="1">
              <a:lnSpc>
                <a:spcPct val="90000"/>
              </a:lnSpc>
              <a:buNone/>
            </a:pPr>
            <a:r>
              <a:rPr lang="en-US" sz="2400" b="1" i="1" dirty="0" smtClean="0"/>
              <a:t>“Warfighting </a:t>
            </a:r>
            <a:r>
              <a:rPr lang="en-US" sz="2400" b="1" i="1" dirty="0"/>
              <a:t>and deterrence are two major functions of the armed </a:t>
            </a:r>
            <a:r>
              <a:rPr lang="en-US" sz="2400" b="1" i="1" dirty="0" smtClean="0"/>
              <a:t>forces.” </a:t>
            </a:r>
          </a:p>
          <a:p>
            <a:pPr marL="457200" indent="-457200" eaLnBrk="1" hangingPunct="1">
              <a:lnSpc>
                <a:spcPct val="90000"/>
              </a:lnSpc>
              <a:buNone/>
            </a:pPr>
            <a:r>
              <a:rPr lang="en-US" sz="2400" i="1" dirty="0" smtClean="0"/>
              <a:t>Deterrence:</a:t>
            </a:r>
            <a:r>
              <a:rPr lang="en-US" sz="2400" dirty="0" smtClean="0"/>
              <a:t> the comprehensive employment of military, political, economic, diplomatic, scientific and technological means to prevent war and </a:t>
            </a:r>
            <a:r>
              <a:rPr lang="en-US" sz="2400" i="1" dirty="0" smtClean="0"/>
              <a:t>to achieve strategic objectives</a:t>
            </a:r>
            <a:r>
              <a:rPr lang="en-US" sz="2400" dirty="0" smtClean="0"/>
              <a:t>, preferably without the use of force</a:t>
            </a:r>
          </a:p>
          <a:p>
            <a:pPr marL="457200" indent="-457200" eaLnBrk="1" hangingPunct="1">
              <a:lnSpc>
                <a:spcPct val="90000"/>
              </a:lnSpc>
              <a:buNone/>
            </a:pPr>
            <a:r>
              <a:rPr lang="en-US" sz="2400" i="1" dirty="0" smtClean="0"/>
              <a:t>Credible deterrence requires:</a:t>
            </a:r>
          </a:p>
          <a:p>
            <a:pPr marL="457200" indent="-457200" eaLnBrk="1" hangingPunct="1">
              <a:lnSpc>
                <a:spcPct val="90000"/>
              </a:lnSpc>
              <a:buFont typeface="Arial" pitchFamily="34" charset="0"/>
              <a:buChar char="•"/>
            </a:pPr>
            <a:r>
              <a:rPr lang="en-US" sz="2400" dirty="0" smtClean="0"/>
              <a:t>capable military forces</a:t>
            </a:r>
          </a:p>
          <a:p>
            <a:pPr marL="457200" indent="-457200" eaLnBrk="1" hangingPunct="1">
              <a:lnSpc>
                <a:spcPct val="90000"/>
              </a:lnSpc>
              <a:buFont typeface="Arial" pitchFamily="34" charset="0"/>
              <a:buChar char="•"/>
            </a:pPr>
            <a:r>
              <a:rPr lang="en-US" sz="2400" dirty="0" smtClean="0"/>
              <a:t>resolve to take action as necessary to defend China’s sovereignty and territorial integrity</a:t>
            </a:r>
          </a:p>
          <a:p>
            <a:pPr marL="457200" indent="-457200" eaLnBrk="1" hangingPunct="1">
              <a:lnSpc>
                <a:spcPct val="90000"/>
              </a:lnSpc>
              <a:buFont typeface="Arial" pitchFamily="34" charset="0"/>
              <a:buChar char="•"/>
            </a:pPr>
            <a:r>
              <a:rPr lang="en-US" sz="2400" dirty="0" smtClean="0"/>
              <a:t>deterred parties are made aware of China’s capabilities and resolve to use force when necessary</a:t>
            </a:r>
          </a:p>
          <a:p>
            <a:pPr eaLnBrk="1" hangingPunct="1">
              <a:lnSpc>
                <a:spcPct val="90000"/>
              </a:lnSpc>
              <a:buFontTx/>
              <a:buNone/>
            </a:pPr>
            <a:r>
              <a:rPr lang="en-US" sz="2400" i="1" dirty="0" smtClean="0"/>
              <a:t>But,</a:t>
            </a:r>
            <a:r>
              <a:rPr lang="en-US" sz="2400" dirty="0" smtClean="0"/>
              <a:t> “</a:t>
            </a:r>
            <a:r>
              <a:rPr lang="en-US" sz="2400" dirty="0"/>
              <a:t>imprudent decision to use force is never </a:t>
            </a:r>
            <a:r>
              <a:rPr lang="en-US" sz="2400" dirty="0" smtClean="0"/>
              <a:t>permitted”</a:t>
            </a:r>
          </a:p>
        </p:txBody>
      </p:sp>
      <p:sp>
        <p:nvSpPr>
          <p:cNvPr id="18437" name="Line 4"/>
          <p:cNvSpPr>
            <a:spLocks noChangeShapeType="1"/>
          </p:cNvSpPr>
          <p:nvPr/>
        </p:nvSpPr>
        <p:spPr bwMode="auto">
          <a:xfrm>
            <a:off x="1371600" y="1066800"/>
            <a:ext cx="6324600" cy="0"/>
          </a:xfrm>
          <a:prstGeom prst="line">
            <a:avLst/>
          </a:prstGeom>
          <a:noFill/>
          <a:ln w="57150">
            <a:solidFill>
              <a:srgbClr val="FF0505"/>
            </a:solidFill>
            <a:round/>
            <a:headEnd/>
            <a:tailEnd/>
          </a:ln>
          <a:extLst>
            <a:ext uri="{909E8E84-426E-40DD-AFC4-6F175D3DCCD1}">
              <a14:hiddenFill xmlns:a14="http://schemas.microsoft.com/office/drawing/2010/main">
                <a:noFill/>
              </a14:hiddenFill>
            </a:ext>
          </a:extLst>
        </p:spPr>
        <p:txBody>
          <a:bodyPr/>
          <a:lstStyle/>
          <a:p>
            <a:endParaRPr lang="da-DK"/>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Pladsholder til diasnummer 5"/>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4985632-1A0C-4B61-813A-3CCCEB7DF8C7}" type="slidenum">
              <a:rPr lang="en-US" smtClean="0"/>
              <a:pPr eaLnBrk="1" hangingPunct="1"/>
              <a:t>9</a:t>
            </a:fld>
            <a:endParaRPr lang="en-US" dirty="0" smtClean="0"/>
          </a:p>
        </p:txBody>
      </p:sp>
      <p:sp>
        <p:nvSpPr>
          <p:cNvPr id="18435" name="Rectangle 2"/>
          <p:cNvSpPr>
            <a:spLocks noGrp="1" noChangeArrowheads="1"/>
          </p:cNvSpPr>
          <p:nvPr>
            <p:ph type="title"/>
          </p:nvPr>
        </p:nvSpPr>
        <p:spPr/>
        <p:txBody>
          <a:bodyPr/>
          <a:lstStyle/>
          <a:p>
            <a:pPr eaLnBrk="1" hangingPunct="1"/>
            <a:r>
              <a:rPr lang="en-US" dirty="0" smtClean="0"/>
              <a:t>Strategic timeline</a:t>
            </a:r>
          </a:p>
        </p:txBody>
      </p:sp>
      <p:sp>
        <p:nvSpPr>
          <p:cNvPr id="18436" name="Rectangle 3"/>
          <p:cNvSpPr>
            <a:spLocks noGrp="1" noChangeArrowheads="1"/>
          </p:cNvSpPr>
          <p:nvPr>
            <p:ph type="body" idx="1"/>
          </p:nvPr>
        </p:nvSpPr>
        <p:spPr>
          <a:xfrm>
            <a:off x="457200" y="1600200"/>
            <a:ext cx="8229600" cy="5105400"/>
          </a:xfrm>
        </p:spPr>
        <p:txBody>
          <a:bodyPr/>
          <a:lstStyle/>
          <a:p>
            <a:pPr eaLnBrk="1" hangingPunct="1">
              <a:lnSpc>
                <a:spcPct val="90000"/>
              </a:lnSpc>
              <a:buFontTx/>
              <a:buNone/>
            </a:pPr>
            <a:r>
              <a:rPr lang="en-US" sz="2400" b="1" dirty="0" smtClean="0"/>
              <a:t>China’s timelines for national economic modernization and military modernization are congruent with milestones at 2020 and completion date of 2049</a:t>
            </a:r>
            <a:endParaRPr lang="en-US" sz="2400" b="1" dirty="0"/>
          </a:p>
          <a:p>
            <a:pPr eaLnBrk="1" hangingPunct="1">
              <a:lnSpc>
                <a:spcPct val="90000"/>
              </a:lnSpc>
            </a:pPr>
            <a:r>
              <a:rPr lang="en-US" sz="2400" dirty="0" smtClean="0"/>
              <a:t>Progress is measured by its “comprehensive </a:t>
            </a:r>
            <a:r>
              <a:rPr lang="en-US" sz="2400" dirty="0"/>
              <a:t>national </a:t>
            </a:r>
            <a:r>
              <a:rPr lang="en-US" sz="2400" dirty="0" smtClean="0"/>
              <a:t>power” </a:t>
            </a:r>
            <a:r>
              <a:rPr lang="en-US" sz="2400" i="1" dirty="0" smtClean="0"/>
              <a:t>relative </a:t>
            </a:r>
            <a:r>
              <a:rPr lang="en-US" sz="2400" i="1" dirty="0"/>
              <a:t>to other </a:t>
            </a:r>
            <a:r>
              <a:rPr lang="en-US" sz="2400" i="1" dirty="0" smtClean="0"/>
              <a:t>nations</a:t>
            </a:r>
          </a:p>
          <a:p>
            <a:pPr eaLnBrk="1" hangingPunct="1">
              <a:lnSpc>
                <a:spcPct val="90000"/>
              </a:lnSpc>
            </a:pPr>
            <a:r>
              <a:rPr lang="en-US" sz="2400" dirty="0" smtClean="0"/>
              <a:t>Even with economic and military development, </a:t>
            </a:r>
            <a:r>
              <a:rPr lang="en-US" sz="2400" dirty="0"/>
              <a:t>China’s senior leaders have not altered </a:t>
            </a:r>
            <a:r>
              <a:rPr lang="en-US" sz="2400" dirty="0" smtClean="0"/>
              <a:t>this timeline</a:t>
            </a:r>
          </a:p>
          <a:p>
            <a:pPr eaLnBrk="1" hangingPunct="1">
              <a:lnSpc>
                <a:spcPct val="90000"/>
              </a:lnSpc>
            </a:pPr>
            <a:r>
              <a:rPr lang="en-US" sz="2400" dirty="0" smtClean="0"/>
              <a:t>Chinese leaders assess PLA has made absolute progress in its capabilities, but is still lagging in relative capabilities compared to advanced militaries</a:t>
            </a:r>
          </a:p>
          <a:p>
            <a:pPr eaLnBrk="1" hangingPunct="1">
              <a:lnSpc>
                <a:spcPct val="90000"/>
              </a:lnSpc>
            </a:pPr>
            <a:r>
              <a:rPr lang="en-US" sz="2400" dirty="0" smtClean="0"/>
              <a:t>However, Beijing must contend with </a:t>
            </a:r>
            <a:r>
              <a:rPr lang="en-US" sz="2400" dirty="0"/>
              <a:t>growing domestic nationalist pressures for China to assert its alleged rights </a:t>
            </a:r>
            <a:r>
              <a:rPr lang="en-US" sz="2400" dirty="0" smtClean="0"/>
              <a:t> </a:t>
            </a:r>
          </a:p>
        </p:txBody>
      </p:sp>
      <p:sp>
        <p:nvSpPr>
          <p:cNvPr id="18437" name="Line 4"/>
          <p:cNvSpPr>
            <a:spLocks noChangeShapeType="1"/>
          </p:cNvSpPr>
          <p:nvPr/>
        </p:nvSpPr>
        <p:spPr bwMode="auto">
          <a:xfrm>
            <a:off x="1371600" y="1066800"/>
            <a:ext cx="6324600" cy="0"/>
          </a:xfrm>
          <a:prstGeom prst="line">
            <a:avLst/>
          </a:prstGeom>
          <a:noFill/>
          <a:ln w="57150">
            <a:solidFill>
              <a:srgbClr val="FF0505"/>
            </a:solidFill>
            <a:round/>
            <a:headEnd/>
            <a:tailEnd/>
          </a:ln>
          <a:extLst>
            <a:ext uri="{909E8E84-426E-40DD-AFC4-6F175D3DCCD1}">
              <a14:hiddenFill xmlns:a14="http://schemas.microsoft.com/office/drawing/2010/main">
                <a:noFill/>
              </a14:hiddenFill>
            </a:ext>
          </a:extLst>
        </p:spPr>
        <p:txBody>
          <a:bodyPr/>
          <a:lstStyle/>
          <a:p>
            <a:endParaRPr lang="da-DK"/>
          </a:p>
        </p:txBody>
      </p:sp>
    </p:spTree>
    <p:extLst>
      <p:ext uri="{BB962C8B-B14F-4D97-AF65-F5344CB8AC3E}">
        <p14:creationId xmlns:p14="http://schemas.microsoft.com/office/powerpoint/2010/main" val="2240216089"/>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FAK-Skabelon">
  <a:themeElements>
    <a:clrScheme name="FAK-Skabel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FAK-Skabelon">
      <a:majorFont>
        <a:latin typeface="Verdana"/>
        <a:ea typeface=""/>
        <a:cs typeface=""/>
      </a:majorFont>
      <a:minorFont>
        <a:latin typeface="Verdana"/>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a-DK"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a-DK"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FAK-Skabel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FAK-Skabel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FAK-Skabel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FAK-Skabel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FAK-Skabel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FAK-Skabel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FAK-Skabel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Kontor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3750</TotalTime>
  <Words>823</Words>
  <Application>Microsoft Office PowerPoint</Application>
  <PresentationFormat>On-screen Show (4:3)</PresentationFormat>
  <Paragraphs>131</Paragraphs>
  <Slides>14</Slides>
  <Notes>14</Notes>
  <HiddenSlides>0</HiddenSlides>
  <MMClips>0</MMClips>
  <ScaleCrop>false</ScaleCrop>
  <HeadingPairs>
    <vt:vector size="4" baseType="variant">
      <vt:variant>
        <vt:lpstr>Theme</vt:lpstr>
      </vt:variant>
      <vt:variant>
        <vt:i4>2</vt:i4>
      </vt:variant>
      <vt:variant>
        <vt:lpstr>Slide Titles</vt:lpstr>
      </vt:variant>
      <vt:variant>
        <vt:i4>14</vt:i4>
      </vt:variant>
    </vt:vector>
  </HeadingPairs>
  <TitlesOfParts>
    <vt:vector size="16" baseType="lpstr">
      <vt:lpstr>Default Design</vt:lpstr>
      <vt:lpstr>FAK-Skabelon</vt:lpstr>
      <vt:lpstr> Peaceful coexistence, deterrence and active defense in China’s East China Sea strategy   Dennis J. Blasko, Independent Analyst Liselotte Odgaard Royal Danish Defence College 24 September 2013</vt:lpstr>
      <vt:lpstr>Outline</vt:lpstr>
      <vt:lpstr>The East China Sea issue</vt:lpstr>
      <vt:lpstr>The East China Sea issue</vt:lpstr>
      <vt:lpstr>China’s maritime strategy</vt:lpstr>
      <vt:lpstr>China’s maritime strategy</vt:lpstr>
      <vt:lpstr>China’s maritime strategy</vt:lpstr>
      <vt:lpstr>China’s maritime strategy</vt:lpstr>
      <vt:lpstr>Strategic timeline</vt:lpstr>
      <vt:lpstr>China’s maritime strategy</vt:lpstr>
      <vt:lpstr>International and domestic reactions</vt:lpstr>
      <vt:lpstr>International and domestic reactions</vt:lpstr>
      <vt:lpstr>International and domestic reactions</vt:lpstr>
      <vt:lpstr>Implications for regional security</vt:lpstr>
    </vt:vector>
  </TitlesOfParts>
  <Company>WWICS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Stakeholder and Challenger Elements in China’s National Security Strategy after the Cold War</dc:title>
  <dc:creator>WWICS User</dc:creator>
  <cp:lastModifiedBy>Deploy</cp:lastModifiedBy>
  <cp:revision>145</cp:revision>
  <dcterms:created xsi:type="dcterms:W3CDTF">2008-11-03T18:47:04Z</dcterms:created>
  <dcterms:modified xsi:type="dcterms:W3CDTF">2013-09-27T14:42:39Z</dcterms:modified>
</cp:coreProperties>
</file>